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notesMasterIdLst>
    <p:notesMasterId r:id="rId19"/>
  </p:notesMasterIdLst>
  <p:handoutMasterIdLst>
    <p:handoutMasterId r:id="rId20"/>
  </p:handoutMasterIdLst>
  <p:sldIdLst>
    <p:sldId id="2549" r:id="rId2"/>
    <p:sldId id="2554" r:id="rId3"/>
    <p:sldId id="2552" r:id="rId4"/>
    <p:sldId id="2553" r:id="rId5"/>
    <p:sldId id="272" r:id="rId6"/>
    <p:sldId id="2561" r:id="rId7"/>
    <p:sldId id="2548" r:id="rId8"/>
    <p:sldId id="2558" r:id="rId9"/>
    <p:sldId id="2538" r:id="rId10"/>
    <p:sldId id="2559" r:id="rId11"/>
    <p:sldId id="2537" r:id="rId12"/>
    <p:sldId id="2562" r:id="rId13"/>
    <p:sldId id="2563" r:id="rId14"/>
    <p:sldId id="2564" r:id="rId15"/>
    <p:sldId id="2565" r:id="rId16"/>
    <p:sldId id="2566" r:id="rId17"/>
    <p:sldId id="256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AE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4634" autoAdjust="0"/>
  </p:normalViewPr>
  <p:slideViewPr>
    <p:cSldViewPr snapToGrid="0">
      <p:cViewPr>
        <p:scale>
          <a:sx n="75" d="100"/>
          <a:sy n="75" d="100"/>
        </p:scale>
        <p:origin x="965" y="120"/>
      </p:cViewPr>
      <p:guideLst/>
    </p:cSldViewPr>
  </p:slideViewPr>
  <p:notesTextViewPr>
    <p:cViewPr>
      <p:scale>
        <a:sx n="1" d="1"/>
        <a:sy n="1" d="1"/>
      </p:scale>
      <p:origin x="0" y="0"/>
    </p:cViewPr>
  </p:notesTextViewPr>
  <p:notesViewPr>
    <p:cSldViewPr snapToGrid="0">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E8FA38E-9F41-1A45-879F-0B93BA5093C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a:extLst>
              <a:ext uri="{FF2B5EF4-FFF2-40B4-BE49-F238E27FC236}">
                <a16:creationId xmlns:a16="http://schemas.microsoft.com/office/drawing/2014/main" id="{6F016A96-BC72-0640-9AEE-870574F3880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B0B091C-A27C-3C4B-82F1-DDBD9A0282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801FC8B-EC93-C64D-BBD2-37E30DAF45BC}" type="slidenum">
              <a:rPr lang="en-US" smtClean="0"/>
              <a:t>‹#›</a:t>
            </a:fld>
            <a:endParaRPr lang="en-US" dirty="0"/>
          </a:p>
        </p:txBody>
      </p:sp>
      <p:sp>
        <p:nvSpPr>
          <p:cNvPr id="3" name="Date Placeholder 2">
            <a:extLst>
              <a:ext uri="{FF2B5EF4-FFF2-40B4-BE49-F238E27FC236}">
                <a16:creationId xmlns:a16="http://schemas.microsoft.com/office/drawing/2014/main" id="{587D4734-4CAE-4B5B-A5BF-2204F730257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15A48E-F7AD-43EC-AC50-8729FE3865BE}" type="datetimeFigureOut">
              <a:rPr lang="en-US" smtClean="0"/>
              <a:t>8/14/2024</a:t>
            </a:fld>
            <a:endParaRPr lang="en-US"/>
          </a:p>
        </p:txBody>
      </p:sp>
    </p:spTree>
    <p:extLst>
      <p:ext uri="{BB962C8B-B14F-4D97-AF65-F5344CB8AC3E}">
        <p14:creationId xmlns:p14="http://schemas.microsoft.com/office/powerpoint/2010/main" val="396081179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jpeg>
</file>

<file path=ppt/media/image2.png>
</file>

<file path=ppt/media/image3.jpe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55F854-E2CE-6F4E-A0CF-CB175674CF4C}" type="datetimeFigureOut">
              <a:rPr lang="en-US" smtClean="0"/>
              <a:t>8/14/2024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D111EE-B1CE-3F40-8B0E-AB6A92B85452}" type="slidenum">
              <a:rPr lang="en-US" smtClean="0"/>
              <a:t>‹#›</a:t>
            </a:fld>
            <a:endParaRPr lang="en-US" dirty="0"/>
          </a:p>
        </p:txBody>
      </p:sp>
    </p:spTree>
    <p:extLst>
      <p:ext uri="{BB962C8B-B14F-4D97-AF65-F5344CB8AC3E}">
        <p14:creationId xmlns:p14="http://schemas.microsoft.com/office/powerpoint/2010/main" val="165684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7D111EE-B1CE-3F40-8B0E-AB6A92B85452}" type="slidenum">
              <a:rPr lang="en-US" smtClean="0"/>
              <a:t>2</a:t>
            </a:fld>
            <a:endParaRPr lang="en-US" dirty="0"/>
          </a:p>
        </p:txBody>
      </p:sp>
    </p:spTree>
    <p:extLst>
      <p:ext uri="{BB962C8B-B14F-4D97-AF65-F5344CB8AC3E}">
        <p14:creationId xmlns:p14="http://schemas.microsoft.com/office/powerpoint/2010/main" val="362320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CAC06A-4905-4B1A-83C1-3B011A8CF04B}" type="slidenum">
              <a:rPr lang="en-US" smtClean="0"/>
              <a:t>17</a:t>
            </a:fld>
            <a:endParaRPr lang="en-US" dirty="0"/>
          </a:p>
        </p:txBody>
      </p:sp>
    </p:spTree>
    <p:extLst>
      <p:ext uri="{BB962C8B-B14F-4D97-AF65-F5344CB8AC3E}">
        <p14:creationId xmlns:p14="http://schemas.microsoft.com/office/powerpoint/2010/main" val="1880310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0331625C-B98A-4136-8E0F-8F3AAD1AFE1A}" type="datetime1">
              <a:rPr lang="en-US" smtClean="0"/>
              <a:t>8/14/2024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a:t>Presented By Susmita Khanra</a:t>
            </a:r>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2" name="Title 1"/>
          <p:cNvSpPr>
            <a:spLocks noGrp="1"/>
          </p:cNvSpPr>
          <p:nvPr>
            <p:ph type="ctrTitle"/>
          </p:nvPr>
        </p:nvSpPr>
        <p:spPr>
          <a:xfrm>
            <a:off x="1058669" y="854538"/>
            <a:ext cx="4567608" cy="3566160"/>
          </a:xfrm>
        </p:spPr>
        <p:txBody>
          <a:bodyPr anchor="b">
            <a:normAutofit/>
          </a:bodyPr>
          <a:lstStyle>
            <a:lvl1pPr algn="l">
              <a:lnSpc>
                <a:spcPct val="90000"/>
              </a:lnSpc>
              <a:defRPr sz="5400" spc="-50" baseline="0">
                <a:solidFill>
                  <a:schemeClr val="bg1"/>
                </a:solidFill>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1061440" y="4429842"/>
            <a:ext cx="4567608" cy="1143000"/>
          </a:xfrm>
        </p:spPr>
        <p:txBody>
          <a:bodyPr lIns="91440" rIns="91440">
            <a:normAutofit/>
          </a:bodyPr>
          <a:lstStyle>
            <a:lvl1pPr marL="0" indent="0" algn="l">
              <a:buNone/>
              <a:defRPr sz="1600" cap="all" spc="200" baseline="0">
                <a:solidFill>
                  <a:schemeClr val="bg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subtitle</a:t>
            </a:r>
          </a:p>
        </p:txBody>
      </p:sp>
      <p:sp>
        <p:nvSpPr>
          <p:cNvPr id="12" name="Freeform 11">
            <a:extLst>
              <a:ext uri="{FF2B5EF4-FFF2-40B4-BE49-F238E27FC236}">
                <a16:creationId xmlns:a16="http://schemas.microsoft.com/office/drawing/2014/main" id="{C28A7DB8-FEA5-5A4A-85DF-FA1ADFB3EFC5}"/>
              </a:ext>
            </a:extLst>
          </p:cNvPr>
          <p:cNvSpPr>
            <a:spLocks noGrp="1"/>
          </p:cNvSpPr>
          <p:nvPr>
            <p:ph type="pic" sz="quarter" idx="13"/>
          </p:nvPr>
        </p:nvSpPr>
        <p:spPr>
          <a:xfrm>
            <a:off x="4933721" y="-19458"/>
            <a:ext cx="7261837" cy="6877457"/>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 name="connsiteX0" fmla="*/ 3993491 w 8464509"/>
              <a:gd name="connsiteY0" fmla="*/ 19455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993491 w 8464509"/>
              <a:gd name="connsiteY6" fmla="*/ 19455 h 6858000"/>
              <a:gd name="connsiteX0" fmla="*/ 3993491 w 8464509"/>
              <a:gd name="connsiteY0" fmla="*/ 19455 h 6858000"/>
              <a:gd name="connsiteX1" fmla="*/ 3440072 w 8464509"/>
              <a:gd name="connsiteY1" fmla="*/ 37000 h 6858000"/>
              <a:gd name="connsiteX2" fmla="*/ 8464509 w 8464509"/>
              <a:gd name="connsiteY2" fmla="*/ 0 h 6858000"/>
              <a:gd name="connsiteX3" fmla="*/ 8464509 w 8464509"/>
              <a:gd name="connsiteY3" fmla="*/ 6858000 h 6858000"/>
              <a:gd name="connsiteX4" fmla="*/ 0 w 8464509"/>
              <a:gd name="connsiteY4" fmla="*/ 6858000 h 6858000"/>
              <a:gd name="connsiteX5" fmla="*/ 3993491 w 8464509"/>
              <a:gd name="connsiteY5" fmla="*/ 19455 h 6858000"/>
              <a:gd name="connsiteX0" fmla="*/ 3993491 w 8464509"/>
              <a:gd name="connsiteY0" fmla="*/ 19455 h 6858000"/>
              <a:gd name="connsiteX1" fmla="*/ 8464509 w 8464509"/>
              <a:gd name="connsiteY1" fmla="*/ 0 h 6858000"/>
              <a:gd name="connsiteX2" fmla="*/ 8464509 w 8464509"/>
              <a:gd name="connsiteY2" fmla="*/ 6858000 h 6858000"/>
              <a:gd name="connsiteX3" fmla="*/ 0 w 8464509"/>
              <a:gd name="connsiteY3" fmla="*/ 6858000 h 6858000"/>
              <a:gd name="connsiteX4" fmla="*/ 3993491 w 8464509"/>
              <a:gd name="connsiteY4" fmla="*/ 19455 h 6858000"/>
              <a:gd name="connsiteX0" fmla="*/ 4061557 w 8464509"/>
              <a:gd name="connsiteY0" fmla="*/ 0 h 6858001"/>
              <a:gd name="connsiteX1" fmla="*/ 8464509 w 8464509"/>
              <a:gd name="connsiteY1" fmla="*/ 1 h 6858001"/>
              <a:gd name="connsiteX2" fmla="*/ 8464509 w 8464509"/>
              <a:gd name="connsiteY2" fmla="*/ 6858001 h 6858001"/>
              <a:gd name="connsiteX3" fmla="*/ 0 w 8464509"/>
              <a:gd name="connsiteY3" fmla="*/ 6858001 h 6858001"/>
              <a:gd name="connsiteX4" fmla="*/ 4061557 w 8464509"/>
              <a:gd name="connsiteY4" fmla="*/ 0 h 6858001"/>
              <a:gd name="connsiteX0" fmla="*/ 5059852 w 8464509"/>
              <a:gd name="connsiteY0" fmla="*/ 19454 h 6858000"/>
              <a:gd name="connsiteX1" fmla="*/ 8464509 w 8464509"/>
              <a:gd name="connsiteY1" fmla="*/ 0 h 6858000"/>
              <a:gd name="connsiteX2" fmla="*/ 8464509 w 8464509"/>
              <a:gd name="connsiteY2" fmla="*/ 6858000 h 6858000"/>
              <a:gd name="connsiteX3" fmla="*/ 0 w 8464509"/>
              <a:gd name="connsiteY3" fmla="*/ 6858000 h 6858000"/>
              <a:gd name="connsiteX4" fmla="*/ 5059852 w 8464509"/>
              <a:gd name="connsiteY4" fmla="*/ 19454 h 6858000"/>
              <a:gd name="connsiteX0" fmla="*/ 4061557 w 8464509"/>
              <a:gd name="connsiteY0" fmla="*/ 0 h 6877457"/>
              <a:gd name="connsiteX1" fmla="*/ 8464509 w 8464509"/>
              <a:gd name="connsiteY1" fmla="*/ 19457 h 6877457"/>
              <a:gd name="connsiteX2" fmla="*/ 8464509 w 8464509"/>
              <a:gd name="connsiteY2" fmla="*/ 6877457 h 6877457"/>
              <a:gd name="connsiteX3" fmla="*/ 0 w 8464509"/>
              <a:gd name="connsiteY3" fmla="*/ 6877457 h 6877457"/>
              <a:gd name="connsiteX4" fmla="*/ 4061557 w 8464509"/>
              <a:gd name="connsiteY4" fmla="*/ 0 h 6877457"/>
              <a:gd name="connsiteX0" fmla="*/ 4040810 w 8464509"/>
              <a:gd name="connsiteY0" fmla="*/ 0 h 6877457"/>
              <a:gd name="connsiteX1" fmla="*/ 8464509 w 8464509"/>
              <a:gd name="connsiteY1" fmla="*/ 19457 h 6877457"/>
              <a:gd name="connsiteX2" fmla="*/ 8464509 w 8464509"/>
              <a:gd name="connsiteY2" fmla="*/ 6877457 h 6877457"/>
              <a:gd name="connsiteX3" fmla="*/ 0 w 8464509"/>
              <a:gd name="connsiteY3" fmla="*/ 6877457 h 6877457"/>
              <a:gd name="connsiteX4" fmla="*/ 4040810 w 8464509"/>
              <a:gd name="connsiteY4" fmla="*/ 0 h 6877457"/>
              <a:gd name="connsiteX0" fmla="*/ 4040810 w 8464509"/>
              <a:gd name="connsiteY0" fmla="*/ 0 h 6877457"/>
              <a:gd name="connsiteX1" fmla="*/ 8464509 w 8464509"/>
              <a:gd name="connsiteY1" fmla="*/ 143986 h 6877457"/>
              <a:gd name="connsiteX2" fmla="*/ 8464509 w 8464509"/>
              <a:gd name="connsiteY2" fmla="*/ 6877457 h 6877457"/>
              <a:gd name="connsiteX3" fmla="*/ 0 w 8464509"/>
              <a:gd name="connsiteY3" fmla="*/ 6877457 h 6877457"/>
              <a:gd name="connsiteX4" fmla="*/ 4040810 w 8464509"/>
              <a:gd name="connsiteY4" fmla="*/ 0 h 6877457"/>
              <a:gd name="connsiteX0" fmla="*/ 4040810 w 8468658"/>
              <a:gd name="connsiteY0" fmla="*/ 0 h 6877457"/>
              <a:gd name="connsiteX1" fmla="*/ 8468658 w 8468658"/>
              <a:gd name="connsiteY1" fmla="*/ 12341 h 6877457"/>
              <a:gd name="connsiteX2" fmla="*/ 8464509 w 8468658"/>
              <a:gd name="connsiteY2" fmla="*/ 6877457 h 6877457"/>
              <a:gd name="connsiteX3" fmla="*/ 0 w 8468658"/>
              <a:gd name="connsiteY3" fmla="*/ 6877457 h 6877457"/>
              <a:gd name="connsiteX4" fmla="*/ 4040810 w 8468658"/>
              <a:gd name="connsiteY4" fmla="*/ 0 h 6877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8658" h="6877457">
                <a:moveTo>
                  <a:pt x="4040810" y="0"/>
                </a:moveTo>
                <a:lnTo>
                  <a:pt x="8468658" y="12341"/>
                </a:lnTo>
                <a:lnTo>
                  <a:pt x="8464509" y="6877457"/>
                </a:lnTo>
                <a:lnTo>
                  <a:pt x="0" y="6877457"/>
                </a:lnTo>
                <a:lnTo>
                  <a:pt x="4040810" y="0"/>
                </a:lnTo>
                <a:close/>
              </a:path>
            </a:pathLst>
          </a:custGeom>
          <a:solidFill>
            <a:schemeClr val="accent4"/>
          </a:solidFill>
        </p:spPr>
        <p:txBody>
          <a:bodyPr wrap="square">
            <a:noAutofit/>
          </a:bodyPr>
          <a:lstStyle/>
          <a:p>
            <a:r>
              <a:rPr lang="en-US"/>
              <a:t>Click icon to add picture</a:t>
            </a:r>
            <a:endParaRPr lang="en-US" dirty="0"/>
          </a:p>
        </p:txBody>
      </p:sp>
      <p:sp>
        <p:nvSpPr>
          <p:cNvPr id="14" name="Triangle 13">
            <a:extLst>
              <a:ext uri="{FF2B5EF4-FFF2-40B4-BE49-F238E27FC236}">
                <a16:creationId xmlns:a16="http://schemas.microsoft.com/office/drawing/2014/main" id="{6A021AF7-4044-A644-8DB8-495F263390D0}"/>
              </a:ext>
            </a:extLst>
          </p:cNvPr>
          <p:cNvSpPr/>
          <p:nvPr userDrawn="1"/>
        </p:nvSpPr>
        <p:spPr>
          <a:xfrm rot="10800000">
            <a:off x="4933721" y="267867"/>
            <a:ext cx="3031755" cy="3031755"/>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riangle 14">
            <a:extLst>
              <a:ext uri="{FF2B5EF4-FFF2-40B4-BE49-F238E27FC236}">
                <a16:creationId xmlns:a16="http://schemas.microsoft.com/office/drawing/2014/main" id="{D2DFDB14-A8D5-F944-A91C-960A5C2F22AF}"/>
              </a:ext>
            </a:extLst>
          </p:cNvPr>
          <p:cNvSpPr/>
          <p:nvPr userDrawn="1"/>
        </p:nvSpPr>
        <p:spPr>
          <a:xfrm>
            <a:off x="-22175" y="5596959"/>
            <a:ext cx="1261040" cy="1261040"/>
          </a:xfrm>
          <a:prstGeom prst="triangle">
            <a:avLst/>
          </a:prstGeom>
          <a:pattFill prst="lgGrid">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riangle 15">
            <a:extLst>
              <a:ext uri="{FF2B5EF4-FFF2-40B4-BE49-F238E27FC236}">
                <a16:creationId xmlns:a16="http://schemas.microsoft.com/office/drawing/2014/main" id="{B7735FBC-8FBF-9947-B380-14D44D2206B1}"/>
              </a:ext>
            </a:extLst>
          </p:cNvPr>
          <p:cNvSpPr/>
          <p:nvPr userDrawn="1"/>
        </p:nvSpPr>
        <p:spPr>
          <a:xfrm rot="10800000">
            <a:off x="184302" y="236698"/>
            <a:ext cx="519337" cy="519337"/>
          </a:xfrm>
          <a:prstGeom prst="triangle">
            <a:avLst/>
          </a:prstGeom>
          <a:pattFill prst="dkVert">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riangle 16">
            <a:extLst>
              <a:ext uri="{FF2B5EF4-FFF2-40B4-BE49-F238E27FC236}">
                <a16:creationId xmlns:a16="http://schemas.microsoft.com/office/drawing/2014/main" id="{17B7C303-8734-B141-AF0D-2945DA349FBD}"/>
              </a:ext>
            </a:extLst>
          </p:cNvPr>
          <p:cNvSpPr/>
          <p:nvPr userDrawn="1"/>
        </p:nvSpPr>
        <p:spPr>
          <a:xfrm>
            <a:off x="4414384" y="5795386"/>
            <a:ext cx="519337" cy="519337"/>
          </a:xfrm>
          <a:prstGeom prst="triangle">
            <a:avLst/>
          </a:prstGeom>
          <a:pattFill prst="wdUpDiag">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riangle 17">
            <a:extLst>
              <a:ext uri="{FF2B5EF4-FFF2-40B4-BE49-F238E27FC236}">
                <a16:creationId xmlns:a16="http://schemas.microsoft.com/office/drawing/2014/main" id="{67914AE0-93F2-8346-B885-5734D2B694B2}"/>
              </a:ext>
            </a:extLst>
          </p:cNvPr>
          <p:cNvSpPr/>
          <p:nvPr userDrawn="1"/>
        </p:nvSpPr>
        <p:spPr>
          <a:xfrm rot="5400000">
            <a:off x="-48606" y="3035784"/>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016677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5C68D209-D72D-4533-B744-74D44FB6A666}" type="datetime1">
              <a:rPr lang="en-US" smtClean="0"/>
              <a:t>8/14/2024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Presented By Susmita Khanra</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E872A5F6-5449-2840-B48F-2AA85FE272A3}"/>
              </a:ext>
            </a:extLst>
          </p:cNvPr>
          <p:cNvSpPr/>
          <p:nvPr userDrawn="1"/>
        </p:nvSpPr>
        <p:spPr>
          <a:xfrm>
            <a:off x="0" y="0"/>
            <a:ext cx="350259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2B3A8339-6DA4-E549-AEA2-9512C53F064F}"/>
              </a:ext>
            </a:extLst>
          </p:cNvPr>
          <p:cNvSpPr/>
          <p:nvPr userDrawn="1"/>
        </p:nvSpPr>
        <p:spPr>
          <a:xfrm>
            <a:off x="3591475" y="5273069"/>
            <a:ext cx="1486666" cy="1486666"/>
          </a:xfrm>
          <a:prstGeom prst="triangle">
            <a:avLst/>
          </a:prstGeom>
          <a:pattFill prst="lgGrid">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752EA775-82B0-BA48-8CA2-7A09D72EC958}"/>
              </a:ext>
            </a:extLst>
          </p:cNvPr>
          <p:cNvSpPr/>
          <p:nvPr userDrawn="1"/>
        </p:nvSpPr>
        <p:spPr>
          <a:xfrm>
            <a:off x="76559" y="597553"/>
            <a:ext cx="562863" cy="562863"/>
          </a:xfrm>
          <a:prstGeom prst="triangle">
            <a:avLst/>
          </a:prstGeom>
          <a:pattFill prst="ltVert">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2C6B50B5-10C1-4A40-9531-4F8DC16892F8}"/>
              </a:ext>
            </a:extLst>
          </p:cNvPr>
          <p:cNvSpPr/>
          <p:nvPr userDrawn="1"/>
        </p:nvSpPr>
        <p:spPr>
          <a:xfrm>
            <a:off x="357990" y="3814571"/>
            <a:ext cx="2960808" cy="2960808"/>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25">
            <a:extLst>
              <a:ext uri="{FF2B5EF4-FFF2-40B4-BE49-F238E27FC236}">
                <a16:creationId xmlns:a16="http://schemas.microsoft.com/office/drawing/2014/main" id="{CAF18EC0-3F9F-6449-A2B2-A792B70BEA6E}"/>
              </a:ext>
            </a:extLst>
          </p:cNvPr>
          <p:cNvSpPr>
            <a:spLocks noGrp="1"/>
          </p:cNvSpPr>
          <p:nvPr>
            <p:ph type="pic" sz="quarter" idx="13"/>
          </p:nvPr>
        </p:nvSpPr>
        <p:spPr>
          <a:xfrm flipH="1">
            <a:off x="444819" y="597553"/>
            <a:ext cx="6063915" cy="6063915"/>
          </a:xfrm>
          <a:custGeom>
            <a:avLst/>
            <a:gdLst>
              <a:gd name="connsiteX0" fmla="*/ 0 w 6063915"/>
              <a:gd name="connsiteY0" fmla="*/ 0 h 6063915"/>
              <a:gd name="connsiteX1" fmla="*/ 6063915 w 6063915"/>
              <a:gd name="connsiteY1" fmla="*/ 0 h 6063915"/>
              <a:gd name="connsiteX2" fmla="*/ 3031957 w 6063915"/>
              <a:gd name="connsiteY2" fmla="*/ 6063915 h 6063915"/>
            </a:gdLst>
            <a:ahLst/>
            <a:cxnLst>
              <a:cxn ang="0">
                <a:pos x="connsiteX0" y="connsiteY0"/>
              </a:cxn>
              <a:cxn ang="0">
                <a:pos x="connsiteX1" y="connsiteY1"/>
              </a:cxn>
              <a:cxn ang="0">
                <a:pos x="connsiteX2" y="connsiteY2"/>
              </a:cxn>
            </a:cxnLst>
            <a:rect l="l" t="t" r="r" b="b"/>
            <a:pathLst>
              <a:path w="6063915" h="6063915">
                <a:moveTo>
                  <a:pt x="0" y="0"/>
                </a:moveTo>
                <a:lnTo>
                  <a:pt x="6063915" y="0"/>
                </a:lnTo>
                <a:lnTo>
                  <a:pt x="3031957" y="6063915"/>
                </a:lnTo>
                <a:close/>
              </a:path>
            </a:pathLst>
          </a:custGeom>
          <a:solidFill>
            <a:schemeClr val="accent1"/>
          </a:solidFill>
        </p:spPr>
        <p:txBody>
          <a:bodyPr wrap="square">
            <a:noAutofit/>
          </a:bodyPr>
          <a:lstStyle/>
          <a:p>
            <a:r>
              <a:rPr lang="en-US"/>
              <a:t>Click icon to add picture</a:t>
            </a:r>
            <a:endParaRPr lang="en-US" dirty="0"/>
          </a:p>
        </p:txBody>
      </p:sp>
      <p:sp>
        <p:nvSpPr>
          <p:cNvPr id="28" name="Title 1">
            <a:extLst>
              <a:ext uri="{FF2B5EF4-FFF2-40B4-BE49-F238E27FC236}">
                <a16:creationId xmlns:a16="http://schemas.microsoft.com/office/drawing/2014/main" id="{68357860-E91C-1745-A5D1-921689BF47AE}"/>
              </a:ext>
            </a:extLst>
          </p:cNvPr>
          <p:cNvSpPr>
            <a:spLocks noGrp="1"/>
          </p:cNvSpPr>
          <p:nvPr>
            <p:ph type="title" hasCustomPrompt="1"/>
          </p:nvPr>
        </p:nvSpPr>
        <p:spPr>
          <a:xfrm>
            <a:off x="6876994" y="1535397"/>
            <a:ext cx="4845068" cy="1858617"/>
          </a:xfrm>
        </p:spPr>
        <p:txBody>
          <a:bodyPr anchor="b">
            <a:normAutofit/>
          </a:bodyPr>
          <a:lstStyle>
            <a:lvl1pPr algn="l">
              <a:defRPr sz="4800" i="0">
                <a:solidFill>
                  <a:schemeClr val="tx1">
                    <a:lumMod val="85000"/>
                    <a:lumOff val="15000"/>
                  </a:schemeClr>
                </a:solidFill>
                <a:latin typeface="+mj-lt"/>
              </a:defRPr>
            </a:lvl1pPr>
          </a:lstStyle>
          <a:p>
            <a:r>
              <a:rPr lang="en-US" dirty="0"/>
              <a:t>Title Goes Here</a:t>
            </a:r>
          </a:p>
        </p:txBody>
      </p:sp>
      <p:sp>
        <p:nvSpPr>
          <p:cNvPr id="29" name="Content Placeholder 2">
            <a:extLst>
              <a:ext uri="{FF2B5EF4-FFF2-40B4-BE49-F238E27FC236}">
                <a16:creationId xmlns:a16="http://schemas.microsoft.com/office/drawing/2014/main" id="{094A3FA1-7F3F-2D41-ABE1-512FA9FC4843}"/>
              </a:ext>
            </a:extLst>
          </p:cNvPr>
          <p:cNvSpPr>
            <a:spLocks noGrp="1"/>
          </p:cNvSpPr>
          <p:nvPr>
            <p:ph idx="1"/>
          </p:nvPr>
        </p:nvSpPr>
        <p:spPr>
          <a:xfrm>
            <a:off x="6876996" y="3401899"/>
            <a:ext cx="4845066" cy="2107095"/>
          </a:xfrm>
        </p:spPr>
        <p:txBody>
          <a:bodyPr/>
          <a:lstStyle>
            <a:lvl1pPr marL="182880" indent="-182880" algn="l">
              <a:buClr>
                <a:srgbClr val="C5AE76"/>
              </a:buClr>
              <a:buFont typeface="Arial" panose="020B0604020202020204" pitchFamily="34" charset="0"/>
              <a:buChar char="•"/>
              <a:defRPr>
                <a:latin typeface="+mj-lt"/>
              </a:defRPr>
            </a:lvl1pPr>
            <a:lvl2pPr marL="384048" indent="-182880" algn="l">
              <a:buClr>
                <a:srgbClr val="C5AE76"/>
              </a:buClr>
              <a:buFont typeface="Arial" panose="020B0604020202020204" pitchFamily="34" charset="0"/>
              <a:buChar char="•"/>
              <a:defRPr>
                <a:latin typeface="+mj-lt"/>
              </a:defRPr>
            </a:lvl2pPr>
            <a:lvl3pPr marL="566928" indent="-182880" algn="l">
              <a:buClr>
                <a:srgbClr val="C5AE76"/>
              </a:buClr>
              <a:buFont typeface="Arial" panose="020B0604020202020204" pitchFamily="34" charset="0"/>
              <a:buChar char="•"/>
              <a:defRPr>
                <a:latin typeface="+mj-lt"/>
              </a:defRPr>
            </a:lvl3pPr>
            <a:lvl4pPr marL="749808" indent="-182880" algn="l">
              <a:buClr>
                <a:srgbClr val="C5AE76"/>
              </a:buClr>
              <a:buFont typeface="Arial" panose="020B0604020202020204" pitchFamily="34" charset="0"/>
              <a:buChar char="•"/>
              <a:defRPr>
                <a:latin typeface="+mj-lt"/>
              </a:defRPr>
            </a:lvl4pPr>
            <a:lvl5pPr marL="932688" indent="-182880" algn="l">
              <a:buClr>
                <a:srgbClr val="C5AE76"/>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7985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Narrow Title and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22D2664C-F2F3-455E-A41A-A648DCAF1F23}" type="datetime1">
              <a:rPr lang="en-US" smtClean="0"/>
              <a:t>8/14/2024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Presented By Susmita Khanra</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3">
            <a:extLst>
              <a:ext uri="{FF2B5EF4-FFF2-40B4-BE49-F238E27FC236}">
                <a16:creationId xmlns:a16="http://schemas.microsoft.com/office/drawing/2014/main" id="{B4D4881A-F72E-2D4F-BC41-5D2839D87000}"/>
              </a:ext>
            </a:extLst>
          </p:cNvPr>
          <p:cNvSpPr/>
          <p:nvPr userDrawn="1"/>
        </p:nvSpPr>
        <p:spPr>
          <a:xfrm>
            <a:off x="4997302" y="0"/>
            <a:ext cx="7194698" cy="6879265"/>
          </a:xfrm>
          <a:custGeom>
            <a:avLst/>
            <a:gdLst>
              <a:gd name="connsiteX0" fmla="*/ 0 w 5004391"/>
              <a:gd name="connsiteY0" fmla="*/ 0 h 6858000"/>
              <a:gd name="connsiteX1" fmla="*/ 5004391 w 5004391"/>
              <a:gd name="connsiteY1" fmla="*/ 0 h 6858000"/>
              <a:gd name="connsiteX2" fmla="*/ 5004391 w 5004391"/>
              <a:gd name="connsiteY2" fmla="*/ 6858000 h 6858000"/>
              <a:gd name="connsiteX3" fmla="*/ 0 w 5004391"/>
              <a:gd name="connsiteY3" fmla="*/ 6858000 h 6858000"/>
              <a:gd name="connsiteX4" fmla="*/ 0 w 5004391"/>
              <a:gd name="connsiteY4" fmla="*/ 0 h 6858000"/>
              <a:gd name="connsiteX0" fmla="*/ 1424763 w 5004391"/>
              <a:gd name="connsiteY0" fmla="*/ 0 h 6858000"/>
              <a:gd name="connsiteX1" fmla="*/ 5004391 w 5004391"/>
              <a:gd name="connsiteY1" fmla="*/ 0 h 6858000"/>
              <a:gd name="connsiteX2" fmla="*/ 5004391 w 5004391"/>
              <a:gd name="connsiteY2" fmla="*/ 6858000 h 6858000"/>
              <a:gd name="connsiteX3" fmla="*/ 0 w 5004391"/>
              <a:gd name="connsiteY3" fmla="*/ 6858000 h 6858000"/>
              <a:gd name="connsiteX4" fmla="*/ 1424763 w 5004391"/>
              <a:gd name="connsiteY4" fmla="*/ 0 h 6858000"/>
              <a:gd name="connsiteX0" fmla="*/ 1275907 w 5004391"/>
              <a:gd name="connsiteY0" fmla="*/ 21265 h 6858000"/>
              <a:gd name="connsiteX1" fmla="*/ 5004391 w 5004391"/>
              <a:gd name="connsiteY1" fmla="*/ 0 h 6858000"/>
              <a:gd name="connsiteX2" fmla="*/ 5004391 w 5004391"/>
              <a:gd name="connsiteY2" fmla="*/ 6858000 h 6858000"/>
              <a:gd name="connsiteX3" fmla="*/ 0 w 5004391"/>
              <a:gd name="connsiteY3" fmla="*/ 6858000 h 6858000"/>
              <a:gd name="connsiteX4" fmla="*/ 1275907 w 5004391"/>
              <a:gd name="connsiteY4" fmla="*/ 21265 h 6858000"/>
              <a:gd name="connsiteX0" fmla="*/ 3466214 w 7194698"/>
              <a:gd name="connsiteY0" fmla="*/ 21265 h 6879265"/>
              <a:gd name="connsiteX1" fmla="*/ 7194698 w 7194698"/>
              <a:gd name="connsiteY1" fmla="*/ 0 h 6879265"/>
              <a:gd name="connsiteX2" fmla="*/ 7194698 w 7194698"/>
              <a:gd name="connsiteY2" fmla="*/ 6858000 h 6879265"/>
              <a:gd name="connsiteX3" fmla="*/ 0 w 7194698"/>
              <a:gd name="connsiteY3" fmla="*/ 6879265 h 6879265"/>
              <a:gd name="connsiteX4" fmla="*/ 3466214 w 7194698"/>
              <a:gd name="connsiteY4" fmla="*/ 21265 h 6879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94698" h="6879265">
                <a:moveTo>
                  <a:pt x="3466214" y="21265"/>
                </a:moveTo>
                <a:lnTo>
                  <a:pt x="7194698" y="0"/>
                </a:lnTo>
                <a:lnTo>
                  <a:pt x="7194698" y="6858000"/>
                </a:lnTo>
                <a:lnTo>
                  <a:pt x="0" y="6879265"/>
                </a:lnTo>
                <a:lnTo>
                  <a:pt x="3466214" y="2126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214CA4B6-21BC-234A-9FAD-E362D7F194C4}"/>
              </a:ext>
            </a:extLst>
          </p:cNvPr>
          <p:cNvSpPr/>
          <p:nvPr userDrawn="1"/>
        </p:nvSpPr>
        <p:spPr>
          <a:xfrm>
            <a:off x="2571311" y="3814571"/>
            <a:ext cx="2960808" cy="2960808"/>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815F04B4-E3C0-0845-8DEC-98C63E21B466}"/>
              </a:ext>
            </a:extLst>
          </p:cNvPr>
          <p:cNvSpPr/>
          <p:nvPr userDrawn="1"/>
        </p:nvSpPr>
        <p:spPr>
          <a:xfrm rot="10800000">
            <a:off x="2277396" y="3814571"/>
            <a:ext cx="1360968" cy="1360968"/>
          </a:xfrm>
          <a:prstGeom prst="triangle">
            <a:avLst/>
          </a:prstGeom>
          <a:pattFill prst="dkHorz">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a:extLst>
              <a:ext uri="{FF2B5EF4-FFF2-40B4-BE49-F238E27FC236}">
                <a16:creationId xmlns:a16="http://schemas.microsoft.com/office/drawing/2014/main" id="{6850A90A-EBB3-314C-9D98-A4220E2739EA}"/>
              </a:ext>
            </a:extLst>
          </p:cNvPr>
          <p:cNvSpPr>
            <a:spLocks noGrp="1"/>
          </p:cNvSpPr>
          <p:nvPr>
            <p:ph type="pic" sz="quarter" idx="13"/>
          </p:nvPr>
        </p:nvSpPr>
        <p:spPr>
          <a:xfrm flipH="1">
            <a:off x="2569281" y="330912"/>
            <a:ext cx="6217440" cy="6217440"/>
          </a:xfrm>
          <a:custGeom>
            <a:avLst/>
            <a:gdLst>
              <a:gd name="connsiteX0" fmla="*/ 0 w 6063915"/>
              <a:gd name="connsiteY0" fmla="*/ 0 h 6063915"/>
              <a:gd name="connsiteX1" fmla="*/ 6063915 w 6063915"/>
              <a:gd name="connsiteY1" fmla="*/ 0 h 6063915"/>
              <a:gd name="connsiteX2" fmla="*/ 3031957 w 6063915"/>
              <a:gd name="connsiteY2" fmla="*/ 6063915 h 6063915"/>
            </a:gdLst>
            <a:ahLst/>
            <a:cxnLst>
              <a:cxn ang="0">
                <a:pos x="connsiteX0" y="connsiteY0"/>
              </a:cxn>
              <a:cxn ang="0">
                <a:pos x="connsiteX1" y="connsiteY1"/>
              </a:cxn>
              <a:cxn ang="0">
                <a:pos x="connsiteX2" y="connsiteY2"/>
              </a:cxn>
            </a:cxnLst>
            <a:rect l="l" t="t" r="r" b="b"/>
            <a:pathLst>
              <a:path w="6063915" h="6063915">
                <a:moveTo>
                  <a:pt x="0" y="0"/>
                </a:moveTo>
                <a:lnTo>
                  <a:pt x="6063915" y="0"/>
                </a:lnTo>
                <a:lnTo>
                  <a:pt x="3031957" y="6063915"/>
                </a:lnTo>
                <a:close/>
              </a:path>
            </a:pathLst>
          </a:custGeom>
          <a:solidFill>
            <a:schemeClr val="accent1"/>
          </a:solidFill>
        </p:spPr>
        <p:txBody>
          <a:bodyPr wrap="square">
            <a:noAutofit/>
          </a:bodyPr>
          <a:lstStyle/>
          <a:p>
            <a:r>
              <a:rPr lang="en-US"/>
              <a:t>Click icon to add picture</a:t>
            </a:r>
            <a:endParaRPr lang="en-US" dirty="0"/>
          </a:p>
        </p:txBody>
      </p:sp>
      <p:sp>
        <p:nvSpPr>
          <p:cNvPr id="9" name="Title 1">
            <a:extLst>
              <a:ext uri="{FF2B5EF4-FFF2-40B4-BE49-F238E27FC236}">
                <a16:creationId xmlns:a16="http://schemas.microsoft.com/office/drawing/2014/main" id="{D3001923-8460-C64B-A54B-3221B8A6B8C3}"/>
              </a:ext>
            </a:extLst>
          </p:cNvPr>
          <p:cNvSpPr>
            <a:spLocks noGrp="1"/>
          </p:cNvSpPr>
          <p:nvPr>
            <p:ph type="title" hasCustomPrompt="1"/>
          </p:nvPr>
        </p:nvSpPr>
        <p:spPr>
          <a:xfrm>
            <a:off x="7958108" y="1957888"/>
            <a:ext cx="3815484" cy="1858617"/>
          </a:xfrm>
        </p:spPr>
        <p:txBody>
          <a:bodyPr anchor="b">
            <a:normAutofit/>
          </a:bodyPr>
          <a:lstStyle>
            <a:lvl1pPr algn="ctr">
              <a:defRPr sz="4800" i="0">
                <a:solidFill>
                  <a:schemeClr val="bg1"/>
                </a:solidFill>
                <a:latin typeface="+mj-lt"/>
              </a:defRPr>
            </a:lvl1pPr>
          </a:lstStyle>
          <a:p>
            <a:r>
              <a:rPr lang="en-US" dirty="0"/>
              <a:t>Title Goes Here</a:t>
            </a:r>
          </a:p>
        </p:txBody>
      </p:sp>
      <p:sp>
        <p:nvSpPr>
          <p:cNvPr id="10" name="Content Placeholder 2">
            <a:extLst>
              <a:ext uri="{FF2B5EF4-FFF2-40B4-BE49-F238E27FC236}">
                <a16:creationId xmlns:a16="http://schemas.microsoft.com/office/drawing/2014/main" id="{9E64A275-2629-244A-A66F-FC140850C6DA}"/>
              </a:ext>
            </a:extLst>
          </p:cNvPr>
          <p:cNvSpPr>
            <a:spLocks noGrp="1"/>
          </p:cNvSpPr>
          <p:nvPr>
            <p:ph idx="1"/>
          </p:nvPr>
        </p:nvSpPr>
        <p:spPr>
          <a:xfrm>
            <a:off x="7958110" y="3824390"/>
            <a:ext cx="3815482" cy="2107095"/>
          </a:xfrm>
        </p:spPr>
        <p:txBody>
          <a:bodyPr/>
          <a:lstStyle>
            <a:lvl1pPr marL="182880" indent="-182880" algn="ctr">
              <a:buClr>
                <a:srgbClr val="C5AE76"/>
              </a:buClr>
              <a:buFont typeface="Arial" panose="020B0604020202020204" pitchFamily="34" charset="0"/>
              <a:buChar char="•"/>
              <a:defRPr>
                <a:solidFill>
                  <a:schemeClr val="bg1"/>
                </a:solidFill>
                <a:latin typeface="+mj-lt"/>
              </a:defRPr>
            </a:lvl1pPr>
            <a:lvl2pPr marL="384048" indent="-182880" algn="ctr">
              <a:buClr>
                <a:srgbClr val="C5AE76"/>
              </a:buClr>
              <a:buFont typeface="Arial" panose="020B0604020202020204" pitchFamily="34" charset="0"/>
              <a:buChar char="•"/>
              <a:defRPr>
                <a:solidFill>
                  <a:schemeClr val="bg1"/>
                </a:solidFill>
                <a:latin typeface="+mj-lt"/>
              </a:defRPr>
            </a:lvl2pPr>
            <a:lvl3pPr marL="566928" indent="-182880" algn="ctr">
              <a:buClr>
                <a:srgbClr val="C5AE76"/>
              </a:buClr>
              <a:buFont typeface="Arial" panose="020B0604020202020204" pitchFamily="34" charset="0"/>
              <a:buChar char="•"/>
              <a:defRPr>
                <a:solidFill>
                  <a:schemeClr val="bg1"/>
                </a:solidFill>
                <a:latin typeface="+mj-lt"/>
              </a:defRPr>
            </a:lvl3pPr>
            <a:lvl4pPr marL="749808" indent="-182880" algn="ctr">
              <a:buClr>
                <a:srgbClr val="C5AE76"/>
              </a:buClr>
              <a:buFont typeface="Arial" panose="020B0604020202020204" pitchFamily="34" charset="0"/>
              <a:buChar char="•"/>
              <a:defRPr>
                <a:solidFill>
                  <a:schemeClr val="bg1"/>
                </a:solidFill>
                <a:latin typeface="+mj-lt"/>
              </a:defRPr>
            </a:lvl4pPr>
            <a:lvl5pPr marL="932688" indent="-182880" algn="ctr">
              <a:buClr>
                <a:srgbClr val="C5AE76"/>
              </a:buClr>
              <a:buFont typeface="Arial" panose="020B0604020202020204" pitchFamily="34" charset="0"/>
              <a:buChar char="•"/>
              <a:defRPr>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riangle 11">
            <a:extLst>
              <a:ext uri="{FF2B5EF4-FFF2-40B4-BE49-F238E27FC236}">
                <a16:creationId xmlns:a16="http://schemas.microsoft.com/office/drawing/2014/main" id="{520102B5-5695-C743-B30E-C92897B48D89}"/>
              </a:ext>
            </a:extLst>
          </p:cNvPr>
          <p:cNvSpPr/>
          <p:nvPr userDrawn="1"/>
        </p:nvSpPr>
        <p:spPr>
          <a:xfrm rot="16200000">
            <a:off x="11604063" y="316289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642201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with Narrow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01E7A0F6-9081-4D68-8FE2-D1D3D8D8E9D5}" type="datetime1">
              <a:rPr lang="en-US" smtClean="0"/>
              <a:t>8/14/2024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Presented By Susmita Khanra</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BB0D84E6-6DEA-1D4E-92C3-A360785A027B}"/>
              </a:ext>
            </a:extLst>
          </p:cNvPr>
          <p:cNvSpPr/>
          <p:nvPr userDrawn="1"/>
        </p:nvSpPr>
        <p:spPr>
          <a:xfrm>
            <a:off x="0" y="1730829"/>
            <a:ext cx="8229600" cy="34779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C28500E9-800B-C94A-B6F9-F73D37B2D301}"/>
              </a:ext>
            </a:extLst>
          </p:cNvPr>
          <p:cNvSpPr/>
          <p:nvPr userDrawn="1"/>
        </p:nvSpPr>
        <p:spPr>
          <a:xfrm rot="10800000">
            <a:off x="8749091" y="0"/>
            <a:ext cx="3442907" cy="3112470"/>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1EAD70A4-7AF0-7E4D-ABBC-34DD61D7B01E}"/>
              </a:ext>
            </a:extLst>
          </p:cNvPr>
          <p:cNvSpPr/>
          <p:nvPr userDrawn="1"/>
        </p:nvSpPr>
        <p:spPr>
          <a:xfrm rot="10800000">
            <a:off x="3727215" y="5551712"/>
            <a:ext cx="1424687" cy="1306288"/>
          </a:xfrm>
          <a:prstGeom prst="triangle">
            <a:avLst/>
          </a:prstGeom>
          <a:pattFill prst="lgGrid">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9">
            <a:extLst>
              <a:ext uri="{FF2B5EF4-FFF2-40B4-BE49-F238E27FC236}">
                <a16:creationId xmlns:a16="http://schemas.microsoft.com/office/drawing/2014/main" id="{14C43A8B-650C-3B4B-9F8C-592CE9F269FB}"/>
              </a:ext>
            </a:extLst>
          </p:cNvPr>
          <p:cNvSpPr>
            <a:spLocks noGrp="1"/>
          </p:cNvSpPr>
          <p:nvPr>
            <p:ph type="title"/>
          </p:nvPr>
        </p:nvSpPr>
        <p:spPr>
          <a:xfrm>
            <a:off x="868625" y="2464270"/>
            <a:ext cx="5227376" cy="727700"/>
          </a:xfrm>
        </p:spPr>
        <p:txBody>
          <a:bodyPr anchor="t"/>
          <a:lstStyle>
            <a:lvl1pPr>
              <a:defRPr>
                <a:solidFill>
                  <a:schemeClr val="bg1"/>
                </a:solidFill>
              </a:defRPr>
            </a:lvl1pPr>
          </a:lstStyle>
          <a:p>
            <a:r>
              <a:rPr lang="en-US"/>
              <a:t>Click to edit Master title style</a:t>
            </a:r>
            <a:endParaRPr lang="en-US" dirty="0"/>
          </a:p>
        </p:txBody>
      </p:sp>
      <p:sp>
        <p:nvSpPr>
          <p:cNvPr id="9" name="Text Placeholder 2">
            <a:extLst>
              <a:ext uri="{FF2B5EF4-FFF2-40B4-BE49-F238E27FC236}">
                <a16:creationId xmlns:a16="http://schemas.microsoft.com/office/drawing/2014/main" id="{0345C704-9538-984E-8D14-D6AEC9A4C42E}"/>
              </a:ext>
            </a:extLst>
          </p:cNvPr>
          <p:cNvSpPr>
            <a:spLocks noGrp="1"/>
          </p:cNvSpPr>
          <p:nvPr>
            <p:ph type="body" idx="1" hasCustomPrompt="1"/>
          </p:nvPr>
        </p:nvSpPr>
        <p:spPr>
          <a:xfrm>
            <a:off x="868623" y="3265903"/>
            <a:ext cx="5227377" cy="1642386"/>
          </a:xfrm>
        </p:spPr>
        <p:txBody>
          <a:bodyPr lIns="91440" rIns="91440" anchor="t">
            <a:normAutofit/>
          </a:bodyPr>
          <a:lstStyle>
            <a:lvl1pPr marL="0" indent="0">
              <a:buNone/>
              <a:defRPr sz="2000" b="0" cap="none"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Picture Placeholder 11">
            <a:extLst>
              <a:ext uri="{FF2B5EF4-FFF2-40B4-BE49-F238E27FC236}">
                <a16:creationId xmlns:a16="http://schemas.microsoft.com/office/drawing/2014/main" id="{647B5AD0-4AD4-9843-9C08-DEF894490A97}"/>
              </a:ext>
            </a:extLst>
          </p:cNvPr>
          <p:cNvSpPr>
            <a:spLocks noGrp="1"/>
          </p:cNvSpPr>
          <p:nvPr>
            <p:ph type="pic" sz="quarter" idx="13"/>
          </p:nvPr>
        </p:nvSpPr>
        <p:spPr>
          <a:xfrm flipH="1">
            <a:off x="4593262" y="0"/>
            <a:ext cx="7598736" cy="6858000"/>
          </a:xfrm>
          <a:prstGeom prst="triangle">
            <a:avLst/>
          </a:prstGeom>
          <a:solidFill>
            <a:schemeClr val="accent1"/>
          </a:solidFill>
        </p:spPr>
        <p:txBody>
          <a:bodyPr/>
          <a:lstStyle/>
          <a:p>
            <a:r>
              <a:rPr lang="en-US"/>
              <a:t>Click icon to add picture</a:t>
            </a:r>
            <a:endParaRPr lang="en-US" dirty="0"/>
          </a:p>
        </p:txBody>
      </p:sp>
      <p:sp>
        <p:nvSpPr>
          <p:cNvPr id="14" name="Triangle 13">
            <a:extLst>
              <a:ext uri="{FF2B5EF4-FFF2-40B4-BE49-F238E27FC236}">
                <a16:creationId xmlns:a16="http://schemas.microsoft.com/office/drawing/2014/main" id="{8795BE2D-99B1-FE49-84B1-C41E44A8AC0B}"/>
              </a:ext>
            </a:extLst>
          </p:cNvPr>
          <p:cNvSpPr/>
          <p:nvPr userDrawn="1"/>
        </p:nvSpPr>
        <p:spPr>
          <a:xfrm rot="5400000">
            <a:off x="-48606" y="252453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p:txBody>
      </p:sp>
    </p:spTree>
    <p:extLst>
      <p:ext uri="{BB962C8B-B14F-4D97-AF65-F5344CB8AC3E}">
        <p14:creationId xmlns:p14="http://schemas.microsoft.com/office/powerpoint/2010/main" val="34031557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Quote with Image and Author Name">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34F14FD9-9995-BE48-8C0E-B1454B9F231E}"/>
              </a:ext>
            </a:extLst>
          </p:cNvPr>
          <p:cNvSpPr>
            <a:spLocks noGrp="1"/>
          </p:cNvSpPr>
          <p:nvPr>
            <p:ph type="pic" sz="quarter" idx="13"/>
          </p:nvPr>
        </p:nvSpPr>
        <p:spPr>
          <a:xfrm>
            <a:off x="4576012" y="0"/>
            <a:ext cx="7598735" cy="6858000"/>
          </a:xfrm>
          <a:custGeom>
            <a:avLst/>
            <a:gdLst>
              <a:gd name="connsiteX0" fmla="*/ 0 w 7598735"/>
              <a:gd name="connsiteY0" fmla="*/ 0 h 6858000"/>
              <a:gd name="connsiteX1" fmla="*/ 7598735 w 7598735"/>
              <a:gd name="connsiteY1" fmla="*/ 0 h 6858000"/>
              <a:gd name="connsiteX2" fmla="*/ 7598735 w 7598735"/>
              <a:gd name="connsiteY2" fmla="*/ 6858000 h 6858000"/>
              <a:gd name="connsiteX3" fmla="*/ 0 w 7598735"/>
              <a:gd name="connsiteY3" fmla="*/ 6858000 h 6858000"/>
              <a:gd name="connsiteX4" fmla="*/ 0 w 7598735"/>
              <a:gd name="connsiteY4" fmla="*/ 6378840 h 6858000"/>
              <a:gd name="connsiteX5" fmla="*/ 140333 w 7598735"/>
              <a:gd name="connsiteY5" fmla="*/ 6379536 h 6858000"/>
              <a:gd name="connsiteX6" fmla="*/ 3074919 w 7598735"/>
              <a:gd name="connsiteY6" fmla="*/ 489098 h 6858000"/>
              <a:gd name="connsiteX7" fmla="*/ 0 w 7598735"/>
              <a:gd name="connsiteY7" fmla="*/ 4800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8735" h="6858000">
                <a:moveTo>
                  <a:pt x="0" y="0"/>
                </a:moveTo>
                <a:lnTo>
                  <a:pt x="7598735" y="0"/>
                </a:lnTo>
                <a:lnTo>
                  <a:pt x="7598735" y="6858000"/>
                </a:lnTo>
                <a:lnTo>
                  <a:pt x="0" y="6858000"/>
                </a:lnTo>
                <a:lnTo>
                  <a:pt x="0" y="6378840"/>
                </a:lnTo>
                <a:lnTo>
                  <a:pt x="140333" y="6379536"/>
                </a:lnTo>
                <a:lnTo>
                  <a:pt x="3074919" y="489098"/>
                </a:lnTo>
                <a:lnTo>
                  <a:pt x="0" y="480044"/>
                </a:lnTo>
                <a:close/>
              </a:path>
            </a:pathLst>
          </a:custGeom>
          <a:solidFill>
            <a:schemeClr val="accent1"/>
          </a:solidFill>
        </p:spPr>
        <p:txBody>
          <a:bodyPr wrap="square">
            <a:noAutofit/>
          </a:bodyPr>
          <a:lstStyle/>
          <a:p>
            <a:r>
              <a:rPr lang="en-US"/>
              <a:t>Click icon to add picture</a:t>
            </a:r>
            <a:endParaRPr lang="en-US" dirty="0"/>
          </a:p>
        </p:txBody>
      </p:sp>
      <p:sp>
        <p:nvSpPr>
          <p:cNvPr id="15" name="Freeform 14">
            <a:extLst>
              <a:ext uri="{FF2B5EF4-FFF2-40B4-BE49-F238E27FC236}">
                <a16:creationId xmlns:a16="http://schemas.microsoft.com/office/drawing/2014/main" id="{BFAE6FFB-F37C-7040-87B6-654B2F44CE7A}"/>
              </a:ext>
            </a:extLst>
          </p:cNvPr>
          <p:cNvSpPr/>
          <p:nvPr userDrawn="1"/>
        </p:nvSpPr>
        <p:spPr>
          <a:xfrm>
            <a:off x="413825" y="463261"/>
            <a:ext cx="7347125" cy="5911703"/>
          </a:xfrm>
          <a:custGeom>
            <a:avLst/>
            <a:gdLst>
              <a:gd name="connsiteX0" fmla="*/ 125507 w 7347125"/>
              <a:gd name="connsiteY0" fmla="*/ 0 h 5911703"/>
              <a:gd name="connsiteX1" fmla="*/ 7347125 w 7347125"/>
              <a:gd name="connsiteY1" fmla="*/ 21265 h 5911703"/>
              <a:gd name="connsiteX2" fmla="*/ 4412539 w 7347125"/>
              <a:gd name="connsiteY2" fmla="*/ 5911703 h 5911703"/>
              <a:gd name="connsiteX3" fmla="*/ 1007798 w 7347125"/>
              <a:gd name="connsiteY3" fmla="*/ 5894815 h 5911703"/>
              <a:gd name="connsiteX4" fmla="*/ 1007798 w 7347125"/>
              <a:gd name="connsiteY4" fmla="*/ 5901070 h 5911703"/>
              <a:gd name="connsiteX5" fmla="*/ 0 w 7347125"/>
              <a:gd name="connsiteY5" fmla="*/ 5901070 h 5911703"/>
              <a:gd name="connsiteX6" fmla="*/ 0 w 7347125"/>
              <a:gd name="connsiteY6" fmla="*/ 10632 h 5911703"/>
              <a:gd name="connsiteX7" fmla="*/ 125507 w 7347125"/>
              <a:gd name="connsiteY7" fmla="*/ 10632 h 591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47125" h="5911703">
                <a:moveTo>
                  <a:pt x="125507" y="0"/>
                </a:moveTo>
                <a:lnTo>
                  <a:pt x="7347125" y="21265"/>
                </a:lnTo>
                <a:lnTo>
                  <a:pt x="4412539" y="5911703"/>
                </a:lnTo>
                <a:lnTo>
                  <a:pt x="1007798" y="5894815"/>
                </a:lnTo>
                <a:lnTo>
                  <a:pt x="1007798" y="5901070"/>
                </a:lnTo>
                <a:lnTo>
                  <a:pt x="0" y="5901070"/>
                </a:lnTo>
                <a:lnTo>
                  <a:pt x="0" y="10632"/>
                </a:lnTo>
                <a:lnTo>
                  <a:pt x="125507" y="1063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4270E889-A06F-4163-BC3D-E86336E223B8}" type="datetime1">
              <a:rPr lang="en-US" smtClean="0"/>
              <a:t>8/14/2024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Presented By Susmita Khanra</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itle 1">
            <a:extLst>
              <a:ext uri="{FF2B5EF4-FFF2-40B4-BE49-F238E27FC236}">
                <a16:creationId xmlns:a16="http://schemas.microsoft.com/office/drawing/2014/main" id="{48AB73D1-1AA1-4E44-A7DA-8C00D8E109E3}"/>
              </a:ext>
            </a:extLst>
          </p:cNvPr>
          <p:cNvSpPr>
            <a:spLocks noGrp="1"/>
          </p:cNvSpPr>
          <p:nvPr>
            <p:ph type="title" hasCustomPrompt="1"/>
          </p:nvPr>
        </p:nvSpPr>
        <p:spPr>
          <a:xfrm>
            <a:off x="941501" y="1609159"/>
            <a:ext cx="4253334" cy="3639682"/>
          </a:xfrm>
        </p:spPr>
        <p:txBody>
          <a:bodyPr anchor="t">
            <a:normAutofit/>
          </a:bodyPr>
          <a:lstStyle>
            <a:lvl1pPr algn="l">
              <a:defRPr sz="3800">
                <a:solidFill>
                  <a:schemeClr val="bg1"/>
                </a:solidFill>
              </a:defRPr>
            </a:lvl1pPr>
          </a:lstStyle>
          <a:p>
            <a:r>
              <a:rPr lang="en-US" dirty="0"/>
              <a:t>Quote Goes Here</a:t>
            </a:r>
          </a:p>
        </p:txBody>
      </p:sp>
      <p:sp>
        <p:nvSpPr>
          <p:cNvPr id="13" name="Triangle 12">
            <a:extLst>
              <a:ext uri="{FF2B5EF4-FFF2-40B4-BE49-F238E27FC236}">
                <a16:creationId xmlns:a16="http://schemas.microsoft.com/office/drawing/2014/main" id="{611FC0D0-E6E4-7645-B0C7-97FB2012039D}"/>
              </a:ext>
            </a:extLst>
          </p:cNvPr>
          <p:cNvSpPr/>
          <p:nvPr userDrawn="1"/>
        </p:nvSpPr>
        <p:spPr>
          <a:xfrm rot="5400000">
            <a:off x="-48606" y="1669422"/>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11924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Only Lef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3" name="Group 12">
            <a:extLst>
              <a:ext uri="{FF2B5EF4-FFF2-40B4-BE49-F238E27FC236}">
                <a16:creationId xmlns:a16="http://schemas.microsoft.com/office/drawing/2014/main" id="{C3F11B56-403C-AA43-BA54-5CD9A60BDDC5}"/>
              </a:ext>
            </a:extLst>
          </p:cNvPr>
          <p:cNvGrpSpPr/>
          <p:nvPr userDrawn="1"/>
        </p:nvGrpSpPr>
        <p:grpSpPr>
          <a:xfrm>
            <a:off x="0" y="-4353"/>
            <a:ext cx="6884691" cy="6862353"/>
            <a:chOff x="0" y="-4353"/>
            <a:chExt cx="6884691" cy="6862353"/>
          </a:xfrm>
        </p:grpSpPr>
        <p:sp>
          <p:nvSpPr>
            <p:cNvPr id="5" name="Freeform 4">
              <a:extLst>
                <a:ext uri="{FF2B5EF4-FFF2-40B4-BE49-F238E27FC236}">
                  <a16:creationId xmlns:a16="http://schemas.microsoft.com/office/drawing/2014/main" id="{D8BAD61D-F455-9240-A0C6-DE4F40E47C29}"/>
                </a:ext>
              </a:extLst>
            </p:cNvPr>
            <p:cNvSpPr/>
            <p:nvPr userDrawn="1"/>
          </p:nvSpPr>
          <p:spPr>
            <a:xfrm>
              <a:off x="0" y="-4353"/>
              <a:ext cx="6884691" cy="6862353"/>
            </a:xfrm>
            <a:custGeom>
              <a:avLst/>
              <a:gdLst>
                <a:gd name="connsiteX0" fmla="*/ 0 w 6838726"/>
                <a:gd name="connsiteY0" fmla="*/ 0 h 6853468"/>
                <a:gd name="connsiteX1" fmla="*/ 6838726 w 6838726"/>
                <a:gd name="connsiteY1" fmla="*/ 20138 h 6853468"/>
                <a:gd name="connsiteX2" fmla="*/ 3434396 w 6838726"/>
                <a:gd name="connsiteY2" fmla="*/ 6853468 h 6853468"/>
                <a:gd name="connsiteX3" fmla="*/ 0 w 6838726"/>
                <a:gd name="connsiteY3" fmla="*/ 6836433 h 6853468"/>
                <a:gd name="connsiteX4" fmla="*/ 0 w 6838726"/>
                <a:gd name="connsiteY4" fmla="*/ 0 h 6853468"/>
                <a:gd name="connsiteX0" fmla="*/ 15156 w 6853882"/>
                <a:gd name="connsiteY0" fmla="*/ 0 h 6861693"/>
                <a:gd name="connsiteX1" fmla="*/ 6853882 w 6853882"/>
                <a:gd name="connsiteY1" fmla="*/ 20138 h 6861693"/>
                <a:gd name="connsiteX2" fmla="*/ 3449552 w 6853882"/>
                <a:gd name="connsiteY2" fmla="*/ 6853468 h 6861693"/>
                <a:gd name="connsiteX3" fmla="*/ 0 w 6853882"/>
                <a:gd name="connsiteY3" fmla="*/ 6861693 h 6861693"/>
                <a:gd name="connsiteX4" fmla="*/ 15156 w 6853882"/>
                <a:gd name="connsiteY4" fmla="*/ 0 h 6861693"/>
                <a:gd name="connsiteX0" fmla="*/ 15156 w 6853882"/>
                <a:gd name="connsiteY0" fmla="*/ 0 h 6863572"/>
                <a:gd name="connsiteX1" fmla="*/ 6853882 w 6853882"/>
                <a:gd name="connsiteY1" fmla="*/ 20138 h 6863572"/>
                <a:gd name="connsiteX2" fmla="*/ 3444500 w 6853882"/>
                <a:gd name="connsiteY2" fmla="*/ 6863572 h 6863572"/>
                <a:gd name="connsiteX3" fmla="*/ 0 w 6853882"/>
                <a:gd name="connsiteY3" fmla="*/ 6861693 h 6863572"/>
                <a:gd name="connsiteX4" fmla="*/ 15156 w 6853882"/>
                <a:gd name="connsiteY4" fmla="*/ 0 h 6863572"/>
                <a:gd name="connsiteX0" fmla="*/ 0 w 6866861"/>
                <a:gd name="connsiteY0" fmla="*/ 0 h 6856528"/>
                <a:gd name="connsiteX1" fmla="*/ 6866861 w 6866861"/>
                <a:gd name="connsiteY1" fmla="*/ 13094 h 6856528"/>
                <a:gd name="connsiteX2" fmla="*/ 3457479 w 6866861"/>
                <a:gd name="connsiteY2" fmla="*/ 6856528 h 6856528"/>
                <a:gd name="connsiteX3" fmla="*/ 12979 w 6866861"/>
                <a:gd name="connsiteY3" fmla="*/ 6854649 h 6856528"/>
                <a:gd name="connsiteX4" fmla="*/ 0 w 6866861"/>
                <a:gd name="connsiteY4" fmla="*/ 0 h 6856528"/>
                <a:gd name="connsiteX0" fmla="*/ 0 w 6893137"/>
                <a:gd name="connsiteY0" fmla="*/ 7922 h 6864450"/>
                <a:gd name="connsiteX1" fmla="*/ 6893137 w 6893137"/>
                <a:gd name="connsiteY1" fmla="*/ 0 h 6864450"/>
                <a:gd name="connsiteX2" fmla="*/ 3457479 w 6893137"/>
                <a:gd name="connsiteY2" fmla="*/ 6864450 h 6864450"/>
                <a:gd name="connsiteX3" fmla="*/ 12979 w 6893137"/>
                <a:gd name="connsiteY3" fmla="*/ 6862571 h 6864450"/>
                <a:gd name="connsiteX4" fmla="*/ 0 w 6893137"/>
                <a:gd name="connsiteY4" fmla="*/ 7922 h 6864450"/>
                <a:gd name="connsiteX0" fmla="*/ 0 w 6897755"/>
                <a:gd name="connsiteY0" fmla="*/ 0 h 6870380"/>
                <a:gd name="connsiteX1" fmla="*/ 6897755 w 6897755"/>
                <a:gd name="connsiteY1" fmla="*/ 5930 h 6870380"/>
                <a:gd name="connsiteX2" fmla="*/ 3462097 w 6897755"/>
                <a:gd name="connsiteY2" fmla="*/ 6870380 h 6870380"/>
                <a:gd name="connsiteX3" fmla="*/ 17597 w 6897755"/>
                <a:gd name="connsiteY3" fmla="*/ 6868501 h 6870380"/>
                <a:gd name="connsiteX4" fmla="*/ 0 w 6897755"/>
                <a:gd name="connsiteY4" fmla="*/ 0 h 6870380"/>
                <a:gd name="connsiteX0" fmla="*/ 9234 w 6880863"/>
                <a:gd name="connsiteY0" fmla="*/ 0 h 6866017"/>
                <a:gd name="connsiteX1" fmla="*/ 6880863 w 6880863"/>
                <a:gd name="connsiteY1" fmla="*/ 1567 h 6866017"/>
                <a:gd name="connsiteX2" fmla="*/ 3445205 w 6880863"/>
                <a:gd name="connsiteY2" fmla="*/ 6866017 h 6866017"/>
                <a:gd name="connsiteX3" fmla="*/ 705 w 6880863"/>
                <a:gd name="connsiteY3" fmla="*/ 6864138 h 6866017"/>
                <a:gd name="connsiteX4" fmla="*/ 9234 w 6880863"/>
                <a:gd name="connsiteY4" fmla="*/ 0 h 6866017"/>
                <a:gd name="connsiteX0" fmla="*/ 0 w 6884692"/>
                <a:gd name="connsiteY0" fmla="*/ 0 h 6883465"/>
                <a:gd name="connsiteX1" fmla="*/ 6884692 w 6884692"/>
                <a:gd name="connsiteY1" fmla="*/ 19015 h 6883465"/>
                <a:gd name="connsiteX2" fmla="*/ 3449034 w 6884692"/>
                <a:gd name="connsiteY2" fmla="*/ 6883465 h 6883465"/>
                <a:gd name="connsiteX3" fmla="*/ 4534 w 6884692"/>
                <a:gd name="connsiteY3" fmla="*/ 6881586 h 6883465"/>
                <a:gd name="connsiteX4" fmla="*/ 0 w 6884692"/>
                <a:gd name="connsiteY4" fmla="*/ 0 h 6883465"/>
                <a:gd name="connsiteX0" fmla="*/ 9234 w 6880863"/>
                <a:gd name="connsiteY0" fmla="*/ 0 h 6879102"/>
                <a:gd name="connsiteX1" fmla="*/ 6880863 w 6880863"/>
                <a:gd name="connsiteY1" fmla="*/ 14652 h 6879102"/>
                <a:gd name="connsiteX2" fmla="*/ 3445205 w 6880863"/>
                <a:gd name="connsiteY2" fmla="*/ 6879102 h 6879102"/>
                <a:gd name="connsiteX3" fmla="*/ 705 w 6880863"/>
                <a:gd name="connsiteY3" fmla="*/ 6877223 h 6879102"/>
                <a:gd name="connsiteX4" fmla="*/ 9234 w 6880863"/>
                <a:gd name="connsiteY4" fmla="*/ 0 h 6879102"/>
                <a:gd name="connsiteX0" fmla="*/ 0 w 6884691"/>
                <a:gd name="connsiteY0" fmla="*/ 0 h 6874740"/>
                <a:gd name="connsiteX1" fmla="*/ 6884691 w 6884691"/>
                <a:gd name="connsiteY1" fmla="*/ 10290 h 6874740"/>
                <a:gd name="connsiteX2" fmla="*/ 3449033 w 6884691"/>
                <a:gd name="connsiteY2" fmla="*/ 6874740 h 6874740"/>
                <a:gd name="connsiteX3" fmla="*/ 4533 w 6884691"/>
                <a:gd name="connsiteY3" fmla="*/ 6872861 h 6874740"/>
                <a:gd name="connsiteX4" fmla="*/ 0 w 6884691"/>
                <a:gd name="connsiteY4" fmla="*/ 0 h 6874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691" h="6874740">
                  <a:moveTo>
                    <a:pt x="0" y="0"/>
                  </a:moveTo>
                  <a:lnTo>
                    <a:pt x="6884691" y="10290"/>
                  </a:lnTo>
                  <a:lnTo>
                    <a:pt x="3449033" y="6874740"/>
                  </a:lnTo>
                  <a:lnTo>
                    <a:pt x="4533" y="6872861"/>
                  </a:lnTo>
                  <a:cubicBezTo>
                    <a:pt x="207" y="4587978"/>
                    <a:pt x="4326" y="2284883"/>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75004ACB-4E38-6449-B733-0C6A6BC40ADD}"/>
                </a:ext>
              </a:extLst>
            </p:cNvPr>
            <p:cNvSpPr/>
            <p:nvPr userDrawn="1"/>
          </p:nvSpPr>
          <p:spPr>
            <a:xfrm>
              <a:off x="3641197" y="5941716"/>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6A52034F-1EDC-3040-A1B3-B572FC286C20}"/>
                </a:ext>
              </a:extLst>
            </p:cNvPr>
            <p:cNvSpPr/>
            <p:nvPr userDrawn="1"/>
          </p:nvSpPr>
          <p:spPr>
            <a:xfrm rot="10800000">
              <a:off x="4944403" y="174432"/>
              <a:ext cx="1590022" cy="1590022"/>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tle 1">
            <a:extLst>
              <a:ext uri="{FF2B5EF4-FFF2-40B4-BE49-F238E27FC236}">
                <a16:creationId xmlns:a16="http://schemas.microsoft.com/office/drawing/2014/main" id="{1877EC85-9CA1-EB4F-A9AC-2C02CB520866}"/>
              </a:ext>
            </a:extLst>
          </p:cNvPr>
          <p:cNvSpPr>
            <a:spLocks noGrp="1"/>
          </p:cNvSpPr>
          <p:nvPr>
            <p:ph type="title" hasCustomPrompt="1"/>
          </p:nvPr>
        </p:nvSpPr>
        <p:spPr>
          <a:xfrm>
            <a:off x="550988" y="1954400"/>
            <a:ext cx="4393415" cy="3002359"/>
          </a:xfrm>
        </p:spPr>
        <p:txBody>
          <a:bodyPr anchor="ctr"/>
          <a:lstStyle>
            <a:lvl1pPr algn="ctr">
              <a:defRPr>
                <a:solidFill>
                  <a:schemeClr val="bg1"/>
                </a:solidFill>
              </a:defRPr>
            </a:lvl1pPr>
          </a:lstStyle>
          <a:p>
            <a:r>
              <a:rPr lang="en-US" dirty="0"/>
              <a:t>Title Goes Here</a:t>
            </a:r>
          </a:p>
        </p:txBody>
      </p:sp>
      <p:sp>
        <p:nvSpPr>
          <p:cNvPr id="12" name="Triangle 11">
            <a:extLst>
              <a:ext uri="{FF2B5EF4-FFF2-40B4-BE49-F238E27FC236}">
                <a16:creationId xmlns:a16="http://schemas.microsoft.com/office/drawing/2014/main" id="{FD910B80-BD19-CF49-AB0B-1C5DEECEDED5}"/>
              </a:ext>
            </a:extLst>
          </p:cNvPr>
          <p:cNvSpPr/>
          <p:nvPr userDrawn="1"/>
        </p:nvSpPr>
        <p:spPr>
          <a:xfrm rot="5400000">
            <a:off x="-48606" y="316516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750328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Only Right">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15DFD37-81D5-5742-B09A-5D4CBF48B7EA}"/>
              </a:ext>
            </a:extLst>
          </p:cNvPr>
          <p:cNvGrpSpPr/>
          <p:nvPr userDrawn="1"/>
        </p:nvGrpSpPr>
        <p:grpSpPr>
          <a:xfrm rot="10800000">
            <a:off x="5294245" y="0"/>
            <a:ext cx="6897755" cy="6858000"/>
            <a:chOff x="-17598" y="0"/>
            <a:chExt cx="6897755" cy="6858000"/>
          </a:xfrm>
        </p:grpSpPr>
        <p:sp>
          <p:nvSpPr>
            <p:cNvPr id="12" name="Freeform 11">
              <a:extLst>
                <a:ext uri="{FF2B5EF4-FFF2-40B4-BE49-F238E27FC236}">
                  <a16:creationId xmlns:a16="http://schemas.microsoft.com/office/drawing/2014/main" id="{00CF4E43-4A68-664C-B973-2FE49DC7733D}"/>
                </a:ext>
              </a:extLst>
            </p:cNvPr>
            <p:cNvSpPr/>
            <p:nvPr userDrawn="1"/>
          </p:nvSpPr>
          <p:spPr>
            <a:xfrm>
              <a:off x="-17598" y="0"/>
              <a:ext cx="6897755" cy="6858000"/>
            </a:xfrm>
            <a:custGeom>
              <a:avLst/>
              <a:gdLst>
                <a:gd name="connsiteX0" fmla="*/ 0 w 6838726"/>
                <a:gd name="connsiteY0" fmla="*/ 0 h 6853468"/>
                <a:gd name="connsiteX1" fmla="*/ 6838726 w 6838726"/>
                <a:gd name="connsiteY1" fmla="*/ 20138 h 6853468"/>
                <a:gd name="connsiteX2" fmla="*/ 3434396 w 6838726"/>
                <a:gd name="connsiteY2" fmla="*/ 6853468 h 6853468"/>
                <a:gd name="connsiteX3" fmla="*/ 0 w 6838726"/>
                <a:gd name="connsiteY3" fmla="*/ 6836433 h 6853468"/>
                <a:gd name="connsiteX4" fmla="*/ 0 w 6838726"/>
                <a:gd name="connsiteY4" fmla="*/ 0 h 6853468"/>
                <a:gd name="connsiteX0" fmla="*/ 15156 w 6853882"/>
                <a:gd name="connsiteY0" fmla="*/ 0 h 6861693"/>
                <a:gd name="connsiteX1" fmla="*/ 6853882 w 6853882"/>
                <a:gd name="connsiteY1" fmla="*/ 20138 h 6861693"/>
                <a:gd name="connsiteX2" fmla="*/ 3449552 w 6853882"/>
                <a:gd name="connsiteY2" fmla="*/ 6853468 h 6861693"/>
                <a:gd name="connsiteX3" fmla="*/ 0 w 6853882"/>
                <a:gd name="connsiteY3" fmla="*/ 6861693 h 6861693"/>
                <a:gd name="connsiteX4" fmla="*/ 15156 w 6853882"/>
                <a:gd name="connsiteY4" fmla="*/ 0 h 6861693"/>
                <a:gd name="connsiteX0" fmla="*/ 15156 w 6853882"/>
                <a:gd name="connsiteY0" fmla="*/ 0 h 6863572"/>
                <a:gd name="connsiteX1" fmla="*/ 6853882 w 6853882"/>
                <a:gd name="connsiteY1" fmla="*/ 20138 h 6863572"/>
                <a:gd name="connsiteX2" fmla="*/ 3444500 w 6853882"/>
                <a:gd name="connsiteY2" fmla="*/ 6863572 h 6863572"/>
                <a:gd name="connsiteX3" fmla="*/ 0 w 6853882"/>
                <a:gd name="connsiteY3" fmla="*/ 6861693 h 6863572"/>
                <a:gd name="connsiteX4" fmla="*/ 15156 w 6853882"/>
                <a:gd name="connsiteY4" fmla="*/ 0 h 6863572"/>
                <a:gd name="connsiteX0" fmla="*/ 0 w 6866861"/>
                <a:gd name="connsiteY0" fmla="*/ 0 h 6856528"/>
                <a:gd name="connsiteX1" fmla="*/ 6866861 w 6866861"/>
                <a:gd name="connsiteY1" fmla="*/ 13094 h 6856528"/>
                <a:gd name="connsiteX2" fmla="*/ 3457479 w 6866861"/>
                <a:gd name="connsiteY2" fmla="*/ 6856528 h 6856528"/>
                <a:gd name="connsiteX3" fmla="*/ 12979 w 6866861"/>
                <a:gd name="connsiteY3" fmla="*/ 6854649 h 6856528"/>
                <a:gd name="connsiteX4" fmla="*/ 0 w 6866861"/>
                <a:gd name="connsiteY4" fmla="*/ 0 h 6856528"/>
                <a:gd name="connsiteX0" fmla="*/ 0 w 6893137"/>
                <a:gd name="connsiteY0" fmla="*/ 7922 h 6864450"/>
                <a:gd name="connsiteX1" fmla="*/ 6893137 w 6893137"/>
                <a:gd name="connsiteY1" fmla="*/ 0 h 6864450"/>
                <a:gd name="connsiteX2" fmla="*/ 3457479 w 6893137"/>
                <a:gd name="connsiteY2" fmla="*/ 6864450 h 6864450"/>
                <a:gd name="connsiteX3" fmla="*/ 12979 w 6893137"/>
                <a:gd name="connsiteY3" fmla="*/ 6862571 h 6864450"/>
                <a:gd name="connsiteX4" fmla="*/ 0 w 6893137"/>
                <a:gd name="connsiteY4" fmla="*/ 7922 h 6864450"/>
                <a:gd name="connsiteX0" fmla="*/ 0 w 6897755"/>
                <a:gd name="connsiteY0" fmla="*/ 0 h 6870380"/>
                <a:gd name="connsiteX1" fmla="*/ 6897755 w 6897755"/>
                <a:gd name="connsiteY1" fmla="*/ 5930 h 6870380"/>
                <a:gd name="connsiteX2" fmla="*/ 3462097 w 6897755"/>
                <a:gd name="connsiteY2" fmla="*/ 6870380 h 6870380"/>
                <a:gd name="connsiteX3" fmla="*/ 17597 w 6897755"/>
                <a:gd name="connsiteY3" fmla="*/ 6868501 h 6870380"/>
                <a:gd name="connsiteX4" fmla="*/ 0 w 6897755"/>
                <a:gd name="connsiteY4" fmla="*/ 0 h 6870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7755" h="6870380">
                  <a:moveTo>
                    <a:pt x="0" y="0"/>
                  </a:moveTo>
                  <a:lnTo>
                    <a:pt x="6897755" y="5930"/>
                  </a:lnTo>
                  <a:lnTo>
                    <a:pt x="3462097" y="6870380"/>
                  </a:lnTo>
                  <a:lnTo>
                    <a:pt x="17597" y="6868501"/>
                  </a:lnTo>
                  <a:cubicBezTo>
                    <a:pt x="13271" y="4583618"/>
                    <a:pt x="4326" y="2284883"/>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riangle 12">
              <a:extLst>
                <a:ext uri="{FF2B5EF4-FFF2-40B4-BE49-F238E27FC236}">
                  <a16:creationId xmlns:a16="http://schemas.microsoft.com/office/drawing/2014/main" id="{AFAD3D76-9126-CC42-90B0-5BF85DC91E3E}"/>
                </a:ext>
              </a:extLst>
            </p:cNvPr>
            <p:cNvSpPr/>
            <p:nvPr userDrawn="1"/>
          </p:nvSpPr>
          <p:spPr>
            <a:xfrm>
              <a:off x="3641197" y="5941716"/>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riangle 13">
              <a:extLst>
                <a:ext uri="{FF2B5EF4-FFF2-40B4-BE49-F238E27FC236}">
                  <a16:creationId xmlns:a16="http://schemas.microsoft.com/office/drawing/2014/main" id="{9D011AB3-8218-AE4F-9DF7-810A1B45C453}"/>
                </a:ext>
              </a:extLst>
            </p:cNvPr>
            <p:cNvSpPr/>
            <p:nvPr userDrawn="1"/>
          </p:nvSpPr>
          <p:spPr>
            <a:xfrm rot="10800000">
              <a:off x="4944403" y="174432"/>
              <a:ext cx="1590022" cy="1590022"/>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t>‹#›</a:t>
            </a:fld>
            <a:endParaRPr lang="en-US" dirty="0"/>
          </a:p>
        </p:txBody>
      </p:sp>
      <p:sp>
        <p:nvSpPr>
          <p:cNvPr id="10" name="Title 1">
            <a:extLst>
              <a:ext uri="{FF2B5EF4-FFF2-40B4-BE49-F238E27FC236}">
                <a16:creationId xmlns:a16="http://schemas.microsoft.com/office/drawing/2014/main" id="{1877EC85-9CA1-EB4F-A9AC-2C02CB520866}"/>
              </a:ext>
            </a:extLst>
          </p:cNvPr>
          <p:cNvSpPr>
            <a:spLocks noGrp="1"/>
          </p:cNvSpPr>
          <p:nvPr>
            <p:ph type="title" hasCustomPrompt="1"/>
          </p:nvPr>
        </p:nvSpPr>
        <p:spPr>
          <a:xfrm>
            <a:off x="7775272" y="1954400"/>
            <a:ext cx="3889053" cy="3002359"/>
          </a:xfrm>
        </p:spPr>
        <p:txBody>
          <a:bodyPr anchor="ctr"/>
          <a:lstStyle>
            <a:lvl1pPr algn="ctr">
              <a:defRPr>
                <a:solidFill>
                  <a:schemeClr val="bg1"/>
                </a:solidFill>
              </a:defRPr>
            </a:lvl1pPr>
          </a:lstStyle>
          <a:p>
            <a:r>
              <a:rPr lang="en-US" dirty="0"/>
              <a:t>Title Goes Here</a:t>
            </a:r>
          </a:p>
        </p:txBody>
      </p:sp>
      <p:sp>
        <p:nvSpPr>
          <p:cNvPr id="9" name="Triangle 8">
            <a:extLst>
              <a:ext uri="{FF2B5EF4-FFF2-40B4-BE49-F238E27FC236}">
                <a16:creationId xmlns:a16="http://schemas.microsoft.com/office/drawing/2014/main" id="{D84320FE-42A3-294B-AAE0-3D16A63E3599}"/>
              </a:ext>
            </a:extLst>
          </p:cNvPr>
          <p:cNvSpPr/>
          <p:nvPr userDrawn="1"/>
        </p:nvSpPr>
        <p:spPr>
          <a:xfrm rot="16200000">
            <a:off x="11604063" y="316289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17437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Horizontal ">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FFCAC17-2511-3D4F-A318-B241447A2C02}"/>
              </a:ext>
            </a:extLst>
          </p:cNvPr>
          <p:cNvSpPr/>
          <p:nvPr userDrawn="1"/>
        </p:nvSpPr>
        <p:spPr>
          <a:xfrm>
            <a:off x="413825" y="2941613"/>
            <a:ext cx="11364350" cy="34326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tent Placeholder 2">
            <a:extLst>
              <a:ext uri="{FF2B5EF4-FFF2-40B4-BE49-F238E27FC236}">
                <a16:creationId xmlns:a16="http://schemas.microsoft.com/office/drawing/2014/main" id="{C13F5538-7999-A74B-BCB7-A96C8DBCCD06}"/>
              </a:ext>
            </a:extLst>
          </p:cNvPr>
          <p:cNvSpPr>
            <a:spLocks noGrp="1"/>
          </p:cNvSpPr>
          <p:nvPr>
            <p:ph idx="1"/>
          </p:nvPr>
        </p:nvSpPr>
        <p:spPr>
          <a:xfrm>
            <a:off x="932329" y="4280546"/>
            <a:ext cx="10452848" cy="1791071"/>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Date Placeholder 6">
            <a:extLst>
              <a:ext uri="{FF2B5EF4-FFF2-40B4-BE49-F238E27FC236}">
                <a16:creationId xmlns:a16="http://schemas.microsoft.com/office/drawing/2014/main" id="{DE5056B4-56A3-6E40-92E1-FA33B5C8F807}"/>
              </a:ext>
            </a:extLst>
          </p:cNvPr>
          <p:cNvSpPr>
            <a:spLocks noGrp="1"/>
          </p:cNvSpPr>
          <p:nvPr>
            <p:ph type="dt" sz="half" idx="10"/>
          </p:nvPr>
        </p:nvSpPr>
        <p:spPr>
          <a:xfrm>
            <a:off x="8218426" y="6446838"/>
            <a:ext cx="2584850" cy="365125"/>
          </a:xfrm>
        </p:spPr>
        <p:txBody>
          <a:bodyPr/>
          <a:lstStyle/>
          <a:p>
            <a:fld id="{7385612C-5718-4380-98C2-460AD8AFA5AA}" type="datetime1">
              <a:rPr lang="en-US" smtClean="0"/>
              <a:t>8/14/2024</a:t>
            </a:fld>
            <a:endParaRPr lang="en-US" dirty="0"/>
          </a:p>
        </p:txBody>
      </p:sp>
      <p:sp>
        <p:nvSpPr>
          <p:cNvPr id="17" name="Footer Placeholder 7">
            <a:extLst>
              <a:ext uri="{FF2B5EF4-FFF2-40B4-BE49-F238E27FC236}">
                <a16:creationId xmlns:a16="http://schemas.microsoft.com/office/drawing/2014/main" id="{A47DE6D7-793F-C846-8A00-3061847B66B0}"/>
              </a:ext>
            </a:extLst>
          </p:cNvPr>
          <p:cNvSpPr>
            <a:spLocks noGrp="1"/>
          </p:cNvSpPr>
          <p:nvPr>
            <p:ph type="ftr" sz="quarter" idx="11"/>
          </p:nvPr>
        </p:nvSpPr>
        <p:spPr>
          <a:xfrm>
            <a:off x="1097279" y="6446838"/>
            <a:ext cx="6818262" cy="365125"/>
          </a:xfrm>
        </p:spPr>
        <p:txBody>
          <a:bodyPr/>
          <a:lstStyle/>
          <a:p>
            <a:r>
              <a:rPr lang="en-US"/>
              <a:t>Presented By Susmita Khanra</a:t>
            </a:r>
            <a:endParaRPr lang="en-US" dirty="0"/>
          </a:p>
        </p:txBody>
      </p:sp>
      <p:sp>
        <p:nvSpPr>
          <p:cNvPr id="18" name="Slide Number Placeholder 8">
            <a:extLst>
              <a:ext uri="{FF2B5EF4-FFF2-40B4-BE49-F238E27FC236}">
                <a16:creationId xmlns:a16="http://schemas.microsoft.com/office/drawing/2014/main" id="{B4C61174-2D39-E640-8A16-DCE655544212}"/>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t>‹#›</a:t>
            </a:fld>
            <a:endParaRPr lang="en-US" dirty="0"/>
          </a:p>
        </p:txBody>
      </p:sp>
      <p:sp>
        <p:nvSpPr>
          <p:cNvPr id="19" name="Title 9">
            <a:extLst>
              <a:ext uri="{FF2B5EF4-FFF2-40B4-BE49-F238E27FC236}">
                <a16:creationId xmlns:a16="http://schemas.microsoft.com/office/drawing/2014/main" id="{13596EE0-A679-3B49-BA9A-D5C79B0C8381}"/>
              </a:ext>
            </a:extLst>
          </p:cNvPr>
          <p:cNvSpPr>
            <a:spLocks noGrp="1"/>
          </p:cNvSpPr>
          <p:nvPr>
            <p:ph type="title"/>
          </p:nvPr>
        </p:nvSpPr>
        <p:spPr>
          <a:xfrm>
            <a:off x="932329" y="3143154"/>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20" name="Triangle 19">
            <a:extLst>
              <a:ext uri="{FF2B5EF4-FFF2-40B4-BE49-F238E27FC236}">
                <a16:creationId xmlns:a16="http://schemas.microsoft.com/office/drawing/2014/main" id="{3E931B03-E301-6D48-8377-B08DA6C95F0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riangle 20">
            <a:extLst>
              <a:ext uri="{FF2B5EF4-FFF2-40B4-BE49-F238E27FC236}">
                <a16:creationId xmlns:a16="http://schemas.microsoft.com/office/drawing/2014/main" id="{249401AC-F116-8B4C-A1A0-CF88B63E549B}"/>
              </a:ext>
            </a:extLst>
          </p:cNvPr>
          <p:cNvSpPr/>
          <p:nvPr userDrawn="1"/>
        </p:nvSpPr>
        <p:spPr>
          <a:xfrm rot="5400000">
            <a:off x="-48606" y="333456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3">
            <a:extLst>
              <a:ext uri="{FF2B5EF4-FFF2-40B4-BE49-F238E27FC236}">
                <a16:creationId xmlns:a16="http://schemas.microsoft.com/office/drawing/2014/main" id="{8A3226FF-244B-B540-ABAC-5C0E3DE3103C}"/>
              </a:ext>
            </a:extLst>
          </p:cNvPr>
          <p:cNvSpPr>
            <a:spLocks noGrp="1"/>
          </p:cNvSpPr>
          <p:nvPr>
            <p:ph type="pic" sz="quarter" idx="13"/>
          </p:nvPr>
        </p:nvSpPr>
        <p:spPr>
          <a:xfrm>
            <a:off x="413824" y="483782"/>
            <a:ext cx="11365992" cy="2457856"/>
          </a:xfrm>
          <a:solidFill>
            <a:schemeClr val="accent1"/>
          </a:solidFill>
        </p:spPr>
        <p:txBody>
          <a:bodyPr/>
          <a:lstStyle/>
          <a:p>
            <a:r>
              <a:rPr lang="en-US"/>
              <a:t>Click icon to add picture</a:t>
            </a:r>
            <a:endParaRPr lang="en-US" dirty="0"/>
          </a:p>
        </p:txBody>
      </p:sp>
    </p:spTree>
    <p:extLst>
      <p:ext uri="{BB962C8B-B14F-4D97-AF65-F5344CB8AC3E}">
        <p14:creationId xmlns:p14="http://schemas.microsoft.com/office/powerpoint/2010/main" val="4276448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932329" y="2031121"/>
            <a:ext cx="4534616" cy="3933150"/>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B9FA3E10-AF08-419A-A4D4-BCE97A2C7C93}" type="datetime1">
              <a:rPr lang="en-US" smtClean="0"/>
              <a:t>8/14/2024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a:xfrm>
            <a:off x="1097279" y="6446838"/>
            <a:ext cx="6818262" cy="365125"/>
          </a:xfrm>
        </p:spPr>
        <p:txBody>
          <a:bodyPr/>
          <a:lstStyle/>
          <a:p>
            <a:r>
              <a:rPr lang="en-US"/>
              <a:t>Presented By Susmita Khanra</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30" y="893729"/>
            <a:ext cx="4534616"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rgbClr val="C5AE7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16">
            <a:extLst>
              <a:ext uri="{FF2B5EF4-FFF2-40B4-BE49-F238E27FC236}">
                <a16:creationId xmlns:a16="http://schemas.microsoft.com/office/drawing/2014/main" id="{F5D5DA7E-149B-BB4E-918D-C5FF23087FF1}"/>
              </a:ext>
            </a:extLst>
          </p:cNvPr>
          <p:cNvSpPr>
            <a:spLocks noGrp="1"/>
          </p:cNvSpPr>
          <p:nvPr>
            <p:ph type="pic" sz="quarter" idx="13"/>
          </p:nvPr>
        </p:nvSpPr>
        <p:spPr>
          <a:xfrm>
            <a:off x="3727491" y="0"/>
            <a:ext cx="8464509" cy="6858000"/>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4509" h="6858000">
                <a:moveTo>
                  <a:pt x="3426278" y="0"/>
                </a:moveTo>
                <a:lnTo>
                  <a:pt x="3440072" y="37000"/>
                </a:lnTo>
                <a:lnTo>
                  <a:pt x="3440072" y="0"/>
                </a:lnTo>
                <a:lnTo>
                  <a:pt x="8464509" y="0"/>
                </a:lnTo>
                <a:lnTo>
                  <a:pt x="8464509" y="6858000"/>
                </a:lnTo>
                <a:lnTo>
                  <a:pt x="0" y="6858000"/>
                </a:lnTo>
                <a:lnTo>
                  <a:pt x="3426278" y="0"/>
                </a:lnTo>
                <a:close/>
              </a:path>
            </a:pathLst>
          </a:custGeom>
          <a:solidFill>
            <a:schemeClr val="accent4"/>
          </a:solidFill>
        </p:spPr>
        <p:txBody>
          <a:bodyPr wrap="square">
            <a:noAutofit/>
          </a:bodyPr>
          <a:lstStyle/>
          <a:p>
            <a:r>
              <a:rPr lang="en-US"/>
              <a:t>Click icon to add picture</a:t>
            </a:r>
            <a:endParaRPr lang="en-US" dirty="0"/>
          </a:p>
        </p:txBody>
      </p:sp>
      <p:sp>
        <p:nvSpPr>
          <p:cNvPr id="19" name="Triangle 18">
            <a:extLst>
              <a:ext uri="{FF2B5EF4-FFF2-40B4-BE49-F238E27FC236}">
                <a16:creationId xmlns:a16="http://schemas.microsoft.com/office/drawing/2014/main" id="{BEBB0DCE-DD71-FF40-B471-A617514321E6}"/>
              </a:ext>
            </a:extLst>
          </p:cNvPr>
          <p:cNvSpPr/>
          <p:nvPr userDrawn="1"/>
        </p:nvSpPr>
        <p:spPr>
          <a:xfrm rot="10800000">
            <a:off x="5869115" y="4530"/>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6337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_Blac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932329" y="2031121"/>
            <a:ext cx="10452848" cy="3933150"/>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995B29D7-1042-4618-9351-760D7B41133C}" type="datetime1">
              <a:rPr lang="en-US" smtClean="0"/>
              <a:t>8/14/2024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Presented By Susmita Khanra</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29" y="893729"/>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8"/>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92933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Blac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24582FD4-3FB1-490B-802D-623A79CF8544}" type="datetime1">
              <a:rPr lang="en-US" smtClean="0"/>
              <a:t>8/14/2024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Presented By Susmita Khanra</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29" y="893729"/>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8"/>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072367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White">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A6DC8987-6C87-49C4-BB96-0C1E45381B6F}" type="datetime1">
              <a:rPr lang="en-US" smtClean="0"/>
              <a:t>8/14/2024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Presented By Susmita Khanra</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id="{913F7CD6-7F0D-1C4F-AE97-8E76514EED57}"/>
              </a:ext>
            </a:extLst>
          </p:cNvPr>
          <p:cNvSpPr>
            <a:spLocks noGrp="1"/>
          </p:cNvSpPr>
          <p:nvPr>
            <p:ph idx="1"/>
          </p:nvPr>
        </p:nvSpPr>
        <p:spPr>
          <a:xfrm>
            <a:off x="932329" y="2031121"/>
            <a:ext cx="10452848" cy="3933150"/>
          </a:xfrm>
        </p:spPr>
        <p:txBody>
          <a:bodyPr/>
          <a:lstStyle>
            <a:lvl1pPr marL="342900" indent="-342900">
              <a:buClr>
                <a:schemeClr val="accent1"/>
              </a:buClr>
              <a:buFont typeface="Arial" panose="020B0604020202020204" pitchFamily="34" charset="0"/>
              <a:buChar char="•"/>
              <a:defRPr>
                <a:solidFill>
                  <a:schemeClr val="tx1"/>
                </a:solidFill>
              </a:defRPr>
            </a:lvl1pPr>
            <a:lvl2pPr marL="486918" indent="-285750">
              <a:buClr>
                <a:schemeClr val="accent1"/>
              </a:buClr>
              <a:buFont typeface="Arial" panose="020B0604020202020204" pitchFamily="34" charset="0"/>
              <a:buChar char="•"/>
              <a:defRPr>
                <a:solidFill>
                  <a:schemeClr val="tx1"/>
                </a:solidFill>
              </a:defRPr>
            </a:lvl2pPr>
            <a:lvl3pPr marL="669798" indent="-285750">
              <a:buClr>
                <a:schemeClr val="accent1"/>
              </a:buClr>
              <a:buFont typeface="Arial" panose="020B0604020202020204" pitchFamily="34" charset="0"/>
              <a:buChar char="•"/>
              <a:defRPr>
                <a:solidFill>
                  <a:schemeClr val="tx1"/>
                </a:solidFill>
              </a:defRPr>
            </a:lvl3pPr>
            <a:lvl4pPr marL="852678" indent="-285750">
              <a:buClr>
                <a:schemeClr val="accent1"/>
              </a:buClr>
              <a:buFont typeface="Arial" panose="020B0604020202020204" pitchFamily="34" charset="0"/>
              <a:buChar char="•"/>
              <a:defRPr>
                <a:solidFill>
                  <a:schemeClr val="tx1"/>
                </a:solidFill>
              </a:defRPr>
            </a:lvl4pPr>
            <a:lvl5pPr marL="1035558" indent="-285750">
              <a:buClr>
                <a:schemeClr val="accent1"/>
              </a:buClr>
              <a:buFont typeface="Arial" panose="020B0604020202020204" pitchFamily="34" charset="0"/>
              <a:buChar cha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itle 9">
            <a:extLst>
              <a:ext uri="{FF2B5EF4-FFF2-40B4-BE49-F238E27FC236}">
                <a16:creationId xmlns:a16="http://schemas.microsoft.com/office/drawing/2014/main" id="{FC3934F6-C727-0048-AD31-76E16E779680}"/>
              </a:ext>
            </a:extLst>
          </p:cNvPr>
          <p:cNvSpPr>
            <a:spLocks noGrp="1"/>
          </p:cNvSpPr>
          <p:nvPr>
            <p:ph type="title"/>
          </p:nvPr>
        </p:nvSpPr>
        <p:spPr>
          <a:xfrm>
            <a:off x="932329" y="893729"/>
            <a:ext cx="10452849"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43802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_White">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CF8608E5-1F7A-47EF-9C57-4ED4E9DBA82E}" type="datetime1">
              <a:rPr lang="en-US" smtClean="0"/>
              <a:t>8/14/2024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Presented By Susmita Khanra</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itle 9">
            <a:extLst>
              <a:ext uri="{FF2B5EF4-FFF2-40B4-BE49-F238E27FC236}">
                <a16:creationId xmlns:a16="http://schemas.microsoft.com/office/drawing/2014/main" id="{FC3934F6-C727-0048-AD31-76E16E779680}"/>
              </a:ext>
            </a:extLst>
          </p:cNvPr>
          <p:cNvSpPr>
            <a:spLocks noGrp="1"/>
          </p:cNvSpPr>
          <p:nvPr>
            <p:ph type="title"/>
          </p:nvPr>
        </p:nvSpPr>
        <p:spPr>
          <a:xfrm>
            <a:off x="932329" y="893729"/>
            <a:ext cx="10452849"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59432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tx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298B14A3-A5A4-2F4A-95D8-651E4818BB24}"/>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riangle 25">
            <a:extLst>
              <a:ext uri="{FF2B5EF4-FFF2-40B4-BE49-F238E27FC236}">
                <a16:creationId xmlns:a16="http://schemas.microsoft.com/office/drawing/2014/main" id="{FA21A50F-6662-5046-B75A-1261DC14ABF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2FDC47F2-EE1F-4644-989A-72996AC94A96}"/>
              </a:ext>
            </a:extLst>
          </p:cNvPr>
          <p:cNvGrpSpPr/>
          <p:nvPr userDrawn="1"/>
        </p:nvGrpSpPr>
        <p:grpSpPr>
          <a:xfrm>
            <a:off x="401408" y="1983214"/>
            <a:ext cx="5127171" cy="979022"/>
            <a:chOff x="417597" y="1992086"/>
            <a:chExt cx="5127171" cy="979022"/>
          </a:xfrm>
        </p:grpSpPr>
        <p:sp>
          <p:nvSpPr>
            <p:cNvPr id="14" name="Rectangle 13">
              <a:extLst>
                <a:ext uri="{FF2B5EF4-FFF2-40B4-BE49-F238E27FC236}">
                  <a16:creationId xmlns:a16="http://schemas.microsoft.com/office/drawing/2014/main" id="{386ED203-5311-5B45-870D-8D058E718B91}"/>
                </a:ext>
              </a:extLst>
            </p:cNvPr>
            <p:cNvSpPr/>
            <p:nvPr/>
          </p:nvSpPr>
          <p:spPr>
            <a:xfrm>
              <a:off x="417597" y="1992086"/>
              <a:ext cx="5127171" cy="7047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5" name="Triangle 14">
              <a:extLst>
                <a:ext uri="{FF2B5EF4-FFF2-40B4-BE49-F238E27FC236}">
                  <a16:creationId xmlns:a16="http://schemas.microsoft.com/office/drawing/2014/main" id="{DE2C0F56-426C-5F4D-AAFD-DF53CA60DB1F}"/>
                </a:ext>
              </a:extLst>
            </p:cNvPr>
            <p:cNvSpPr>
              <a:spLocks noChangeAspect="1"/>
            </p:cNvSpPr>
            <p:nvPr/>
          </p:nvSpPr>
          <p:spPr>
            <a:xfrm rot="10800000">
              <a:off x="2821824" y="2696788"/>
              <a:ext cx="318212" cy="27432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sp>
        <p:nvSpPr>
          <p:cNvPr id="3" name="Text Placeholder 2"/>
          <p:cNvSpPr>
            <a:spLocks noGrp="1"/>
          </p:cNvSpPr>
          <p:nvPr>
            <p:ph type="body" idx="1"/>
          </p:nvPr>
        </p:nvSpPr>
        <p:spPr>
          <a:xfrm>
            <a:off x="645125" y="1984781"/>
            <a:ext cx="4639736" cy="703135"/>
          </a:xfrm>
        </p:spPr>
        <p:txBody>
          <a:bodyPr lIns="91440" rIns="91440" anchor="ctr">
            <a:normAutofit/>
          </a:bodyPr>
          <a:lstStyle>
            <a:lvl1pPr marL="0" indent="0" algn="ctr">
              <a:buNone/>
              <a:defRPr sz="20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45125" y="3154858"/>
            <a:ext cx="4639736" cy="28700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1DBFD7E3-0512-46DF-9BD1-62E8D51050D8}" type="datetime1">
              <a:rPr lang="en-US" smtClean="0"/>
              <a:t>8/14/2024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a:xfrm>
            <a:off x="1097279" y="6446838"/>
            <a:ext cx="6818262" cy="365125"/>
          </a:xfrm>
        </p:spPr>
        <p:txBody>
          <a:bodyPr/>
          <a:lstStyle/>
          <a:p>
            <a:r>
              <a:rPr lang="en-US"/>
              <a:t>Presented By Susmita Khanra</a:t>
            </a:r>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9" name="Group 18">
            <a:extLst>
              <a:ext uri="{FF2B5EF4-FFF2-40B4-BE49-F238E27FC236}">
                <a16:creationId xmlns:a16="http://schemas.microsoft.com/office/drawing/2014/main" id="{0EC9B82D-42A0-2549-AF1A-BB955578D14E}"/>
              </a:ext>
            </a:extLst>
          </p:cNvPr>
          <p:cNvGrpSpPr/>
          <p:nvPr userDrawn="1"/>
        </p:nvGrpSpPr>
        <p:grpSpPr>
          <a:xfrm>
            <a:off x="6663674" y="1983214"/>
            <a:ext cx="5127171" cy="979022"/>
            <a:chOff x="417597" y="1992086"/>
            <a:chExt cx="5127171" cy="979022"/>
          </a:xfrm>
        </p:grpSpPr>
        <p:sp>
          <p:nvSpPr>
            <p:cNvPr id="20" name="Rectangle 19">
              <a:extLst>
                <a:ext uri="{FF2B5EF4-FFF2-40B4-BE49-F238E27FC236}">
                  <a16:creationId xmlns:a16="http://schemas.microsoft.com/office/drawing/2014/main" id="{6F986011-7709-A448-BC93-37507571BAF8}"/>
                </a:ext>
              </a:extLst>
            </p:cNvPr>
            <p:cNvSpPr/>
            <p:nvPr/>
          </p:nvSpPr>
          <p:spPr>
            <a:xfrm>
              <a:off x="417597" y="1992086"/>
              <a:ext cx="5127171" cy="7047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1" name="Triangle 20">
              <a:extLst>
                <a:ext uri="{FF2B5EF4-FFF2-40B4-BE49-F238E27FC236}">
                  <a16:creationId xmlns:a16="http://schemas.microsoft.com/office/drawing/2014/main" id="{97EFE62B-D2C4-6147-8593-BDB17D7FB781}"/>
                </a:ext>
              </a:extLst>
            </p:cNvPr>
            <p:cNvSpPr>
              <a:spLocks noChangeAspect="1"/>
            </p:cNvSpPr>
            <p:nvPr/>
          </p:nvSpPr>
          <p:spPr>
            <a:xfrm rot="10800000">
              <a:off x="2822076" y="2696788"/>
              <a:ext cx="318212" cy="27432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sp>
        <p:nvSpPr>
          <p:cNvPr id="22" name="Text Placeholder 2">
            <a:extLst>
              <a:ext uri="{FF2B5EF4-FFF2-40B4-BE49-F238E27FC236}">
                <a16:creationId xmlns:a16="http://schemas.microsoft.com/office/drawing/2014/main" id="{A343E295-0EB5-2B45-8B07-FB33A0D549D9}"/>
              </a:ext>
            </a:extLst>
          </p:cNvPr>
          <p:cNvSpPr>
            <a:spLocks noGrp="1"/>
          </p:cNvSpPr>
          <p:nvPr>
            <p:ph type="body" idx="13"/>
          </p:nvPr>
        </p:nvSpPr>
        <p:spPr>
          <a:xfrm>
            <a:off x="6907391" y="1984781"/>
            <a:ext cx="4639736" cy="703135"/>
          </a:xfrm>
        </p:spPr>
        <p:txBody>
          <a:bodyPr lIns="91440" rIns="91440" anchor="ctr">
            <a:normAutofit/>
          </a:bodyPr>
          <a:lstStyle>
            <a:lvl1pPr marL="0" indent="0" algn="ctr">
              <a:buNone/>
              <a:defRPr sz="20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Content Placeholder 3">
            <a:extLst>
              <a:ext uri="{FF2B5EF4-FFF2-40B4-BE49-F238E27FC236}">
                <a16:creationId xmlns:a16="http://schemas.microsoft.com/office/drawing/2014/main" id="{86411A82-4B2C-2345-940D-003FAE95661B}"/>
              </a:ext>
            </a:extLst>
          </p:cNvPr>
          <p:cNvSpPr>
            <a:spLocks noGrp="1"/>
          </p:cNvSpPr>
          <p:nvPr>
            <p:ph sz="half" idx="14"/>
          </p:nvPr>
        </p:nvSpPr>
        <p:spPr>
          <a:xfrm>
            <a:off x="6907391" y="3154858"/>
            <a:ext cx="4639736" cy="28700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9" name="Straight Connector 8">
            <a:extLst>
              <a:ext uri="{FF2B5EF4-FFF2-40B4-BE49-F238E27FC236}">
                <a16:creationId xmlns:a16="http://schemas.microsoft.com/office/drawing/2014/main" id="{E81638DF-1560-0147-9FCE-648610243627}"/>
              </a:ext>
            </a:extLst>
          </p:cNvPr>
          <p:cNvCxnSpPr/>
          <p:nvPr userDrawn="1"/>
        </p:nvCxnSpPr>
        <p:spPr>
          <a:xfrm>
            <a:off x="6096000" y="2055833"/>
            <a:ext cx="0" cy="3813262"/>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27" name="Title 9">
            <a:extLst>
              <a:ext uri="{FF2B5EF4-FFF2-40B4-BE49-F238E27FC236}">
                <a16:creationId xmlns:a16="http://schemas.microsoft.com/office/drawing/2014/main" id="{6500C466-2C7C-0F41-ADF8-F36158F8BCB7}"/>
              </a:ext>
            </a:extLst>
          </p:cNvPr>
          <p:cNvSpPr>
            <a:spLocks noGrp="1"/>
          </p:cNvSpPr>
          <p:nvPr>
            <p:ph type="title"/>
          </p:nvPr>
        </p:nvSpPr>
        <p:spPr>
          <a:xfrm>
            <a:off x="932330" y="893729"/>
            <a:ext cx="10205573"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903473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99450565-8871-4C87-AAFB-338E58B289C9}" type="datetime1">
              <a:rPr lang="en-US" smtClean="0"/>
              <a:t>8/14/2024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Presented By Susmita Khanra</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95E5791F-3F71-BF44-BA4E-0B7D386184DC}"/>
              </a:ext>
            </a:extLst>
          </p:cNvPr>
          <p:cNvSpPr/>
          <p:nvPr userDrawn="1"/>
        </p:nvSpPr>
        <p:spPr>
          <a:xfrm>
            <a:off x="0" y="467833"/>
            <a:ext cx="11729822"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19AE2E01-52D8-994A-80AC-622260011952}"/>
              </a:ext>
            </a:extLst>
          </p:cNvPr>
          <p:cNvSpPr/>
          <p:nvPr userDrawn="1"/>
        </p:nvSpPr>
        <p:spPr>
          <a:xfrm>
            <a:off x="1915754" y="3684257"/>
            <a:ext cx="3112470" cy="3112470"/>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B8F16C36-FC88-9044-8303-4AAB2C148BA5}"/>
              </a:ext>
            </a:extLst>
          </p:cNvPr>
          <p:cNvSpPr/>
          <p:nvPr userDrawn="1"/>
        </p:nvSpPr>
        <p:spPr>
          <a:xfrm>
            <a:off x="4668946" y="522786"/>
            <a:ext cx="718556" cy="718556"/>
          </a:xfrm>
          <a:prstGeom prst="triangle">
            <a:avLst/>
          </a:prstGeom>
          <a:pattFill prst="dkHorz">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14">
            <a:extLst>
              <a:ext uri="{FF2B5EF4-FFF2-40B4-BE49-F238E27FC236}">
                <a16:creationId xmlns:a16="http://schemas.microsoft.com/office/drawing/2014/main" id="{7DA0D001-BFE9-164E-A088-53FE53ABF519}"/>
              </a:ext>
            </a:extLst>
          </p:cNvPr>
          <p:cNvSpPr>
            <a:spLocks noGrp="1"/>
          </p:cNvSpPr>
          <p:nvPr>
            <p:ph type="pic" sz="quarter" idx="13"/>
          </p:nvPr>
        </p:nvSpPr>
        <p:spPr>
          <a:xfrm>
            <a:off x="-1" y="0"/>
            <a:ext cx="5123378" cy="6864485"/>
          </a:xfrm>
          <a:custGeom>
            <a:avLst/>
            <a:gdLst>
              <a:gd name="connsiteX0" fmla="*/ 1602021 w 6096000"/>
              <a:gd name="connsiteY0" fmla="*/ 0 h 6858000"/>
              <a:gd name="connsiteX1" fmla="*/ 6096000 w 6096000"/>
              <a:gd name="connsiteY1" fmla="*/ 0 h 6858000"/>
              <a:gd name="connsiteX2" fmla="*/ 1612869 w 6096000"/>
              <a:gd name="connsiteY2" fmla="*/ 6841445 h 6858000"/>
              <a:gd name="connsiteX3" fmla="*/ 1612869 w 6096000"/>
              <a:gd name="connsiteY3" fmla="*/ 6858000 h 6858000"/>
              <a:gd name="connsiteX4" fmla="*/ 0 w 6096000"/>
              <a:gd name="connsiteY4" fmla="*/ 6858000 h 6858000"/>
              <a:gd name="connsiteX5" fmla="*/ 0 w 6096000"/>
              <a:gd name="connsiteY5" fmla="*/ 0 h 6858000"/>
              <a:gd name="connsiteX6" fmla="*/ 1602021 w 6096000"/>
              <a:gd name="connsiteY6" fmla="*/ 0 h 6858000"/>
              <a:gd name="connsiteX0" fmla="*/ 1602021 w 6096000"/>
              <a:gd name="connsiteY0" fmla="*/ 0 h 6858000"/>
              <a:gd name="connsiteX1" fmla="*/ 6096000 w 6096000"/>
              <a:gd name="connsiteY1" fmla="*/ 0 h 6858000"/>
              <a:gd name="connsiteX2" fmla="*/ 2014112 w 6096000"/>
              <a:gd name="connsiteY2" fmla="*/ 6857657 h 6858000"/>
              <a:gd name="connsiteX3" fmla="*/ 1612869 w 6096000"/>
              <a:gd name="connsiteY3" fmla="*/ 6858000 h 6858000"/>
              <a:gd name="connsiteX4" fmla="*/ 0 w 6096000"/>
              <a:gd name="connsiteY4" fmla="*/ 6858000 h 6858000"/>
              <a:gd name="connsiteX5" fmla="*/ 0 w 6096000"/>
              <a:gd name="connsiteY5" fmla="*/ 0 h 6858000"/>
              <a:gd name="connsiteX6" fmla="*/ 1602021 w 6096000"/>
              <a:gd name="connsiteY6" fmla="*/ 0 h 6858000"/>
              <a:gd name="connsiteX0" fmla="*/ 1602021 w 6096000"/>
              <a:gd name="connsiteY0" fmla="*/ 0 h 6864485"/>
              <a:gd name="connsiteX1" fmla="*/ 6096000 w 6096000"/>
              <a:gd name="connsiteY1" fmla="*/ 0 h 6864485"/>
              <a:gd name="connsiteX2" fmla="*/ 2014112 w 6096000"/>
              <a:gd name="connsiteY2" fmla="*/ 6857657 h 6864485"/>
              <a:gd name="connsiteX3" fmla="*/ 2033403 w 6096000"/>
              <a:gd name="connsiteY3" fmla="*/ 6864485 h 6864485"/>
              <a:gd name="connsiteX4" fmla="*/ 0 w 6096000"/>
              <a:gd name="connsiteY4" fmla="*/ 6858000 h 6864485"/>
              <a:gd name="connsiteX5" fmla="*/ 0 w 6096000"/>
              <a:gd name="connsiteY5" fmla="*/ 0 h 6864485"/>
              <a:gd name="connsiteX6" fmla="*/ 1602021 w 6096000"/>
              <a:gd name="connsiteY6" fmla="*/ 0 h 6864485"/>
              <a:gd name="connsiteX0" fmla="*/ 1602021 w 6096000"/>
              <a:gd name="connsiteY0" fmla="*/ 0 h 6864485"/>
              <a:gd name="connsiteX1" fmla="*/ 6096000 w 6096000"/>
              <a:gd name="connsiteY1" fmla="*/ 0 h 6864485"/>
              <a:gd name="connsiteX2" fmla="*/ 2014112 w 6096000"/>
              <a:gd name="connsiteY2" fmla="*/ 6857657 h 6864485"/>
              <a:gd name="connsiteX3" fmla="*/ 2002538 w 6096000"/>
              <a:gd name="connsiteY3" fmla="*/ 6864485 h 6864485"/>
              <a:gd name="connsiteX4" fmla="*/ 0 w 6096000"/>
              <a:gd name="connsiteY4" fmla="*/ 6858000 h 6864485"/>
              <a:gd name="connsiteX5" fmla="*/ 0 w 6096000"/>
              <a:gd name="connsiteY5" fmla="*/ 0 h 6864485"/>
              <a:gd name="connsiteX6" fmla="*/ 1602021 w 6096000"/>
              <a:gd name="connsiteY6" fmla="*/ 0 h 686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0" h="6864485">
                <a:moveTo>
                  <a:pt x="1602021" y="0"/>
                </a:moveTo>
                <a:lnTo>
                  <a:pt x="6096000" y="0"/>
                </a:lnTo>
                <a:lnTo>
                  <a:pt x="2014112" y="6857657"/>
                </a:lnTo>
                <a:lnTo>
                  <a:pt x="2002538" y="6864485"/>
                </a:lnTo>
                <a:lnTo>
                  <a:pt x="0" y="6858000"/>
                </a:lnTo>
                <a:lnTo>
                  <a:pt x="0" y="0"/>
                </a:lnTo>
                <a:lnTo>
                  <a:pt x="1602021" y="0"/>
                </a:lnTo>
                <a:close/>
              </a:path>
            </a:pathLst>
          </a:custGeom>
          <a:solidFill>
            <a:schemeClr val="accent1"/>
          </a:solidFill>
        </p:spPr>
        <p:txBody>
          <a:bodyPr wrap="square">
            <a:noAutofit/>
          </a:bodyPr>
          <a:lstStyle/>
          <a:p>
            <a:r>
              <a:rPr lang="en-US"/>
              <a:t>Click icon to add picture</a:t>
            </a:r>
            <a:endParaRPr lang="en-US" dirty="0"/>
          </a:p>
        </p:txBody>
      </p:sp>
      <p:sp>
        <p:nvSpPr>
          <p:cNvPr id="16" name="Title 1">
            <a:extLst>
              <a:ext uri="{FF2B5EF4-FFF2-40B4-BE49-F238E27FC236}">
                <a16:creationId xmlns:a16="http://schemas.microsoft.com/office/drawing/2014/main" id="{810C3D4C-012F-184D-B7D5-E89B7B9A726E}"/>
              </a:ext>
            </a:extLst>
          </p:cNvPr>
          <p:cNvSpPr>
            <a:spLocks noGrp="1"/>
          </p:cNvSpPr>
          <p:nvPr>
            <p:ph type="title" hasCustomPrompt="1"/>
          </p:nvPr>
        </p:nvSpPr>
        <p:spPr>
          <a:xfrm>
            <a:off x="4506410" y="2679259"/>
            <a:ext cx="2988860" cy="1395208"/>
          </a:xfrm>
        </p:spPr>
        <p:txBody>
          <a:bodyPr lIns="0" anchor="ctr">
            <a:normAutofit/>
          </a:bodyPr>
          <a:lstStyle>
            <a:lvl1pPr algn="ctr">
              <a:defRPr sz="3600">
                <a:solidFill>
                  <a:schemeClr val="bg1"/>
                </a:solidFill>
              </a:defRPr>
            </a:lvl1pPr>
          </a:lstStyle>
          <a:p>
            <a:r>
              <a:rPr lang="en-US" dirty="0"/>
              <a:t>TITLE GOES HERE</a:t>
            </a:r>
          </a:p>
        </p:txBody>
      </p:sp>
      <p:sp>
        <p:nvSpPr>
          <p:cNvPr id="17" name="Text Placeholder 11">
            <a:extLst>
              <a:ext uri="{FF2B5EF4-FFF2-40B4-BE49-F238E27FC236}">
                <a16:creationId xmlns:a16="http://schemas.microsoft.com/office/drawing/2014/main" id="{D16862ED-2F5E-FE49-AB49-49CEC0EA332A}"/>
              </a:ext>
            </a:extLst>
          </p:cNvPr>
          <p:cNvSpPr>
            <a:spLocks noGrp="1"/>
          </p:cNvSpPr>
          <p:nvPr>
            <p:ph type="body" sz="quarter" idx="14" hasCustomPrompt="1"/>
          </p:nvPr>
        </p:nvSpPr>
        <p:spPr>
          <a:xfrm>
            <a:off x="8218426" y="793580"/>
            <a:ext cx="3304279" cy="5270839"/>
          </a:xfrm>
        </p:spPr>
        <p:txBody>
          <a:bodyPr lIns="0" anchor="ctr">
            <a:normAutofit/>
          </a:bodyPr>
          <a:lstStyle>
            <a:lvl1pPr marL="285750" indent="-285750">
              <a:lnSpc>
                <a:spcPct val="100000"/>
              </a:lnSpc>
              <a:spcBef>
                <a:spcPts val="0"/>
              </a:spcBef>
              <a:spcAft>
                <a:spcPts val="1500"/>
              </a:spcAft>
              <a:buClr>
                <a:schemeClr val="accent1"/>
              </a:buClr>
              <a:buFont typeface="Arial" panose="020B0604020202020204" pitchFamily="34" charset="0"/>
              <a:buChar char="•"/>
              <a:defRPr sz="1600" spc="0">
                <a:solidFill>
                  <a:schemeClr val="bg1"/>
                </a:solidFill>
              </a:defRPr>
            </a:lvl1pPr>
            <a:lvl2pPr>
              <a:lnSpc>
                <a:spcPct val="150000"/>
              </a:lnSpc>
              <a:defRPr sz="1200" spc="0">
                <a:solidFill>
                  <a:schemeClr val="tx2"/>
                </a:solidFill>
              </a:defRPr>
            </a:lvl2pPr>
            <a:lvl3pPr>
              <a:lnSpc>
                <a:spcPct val="150000"/>
              </a:lnSpc>
              <a:defRPr sz="1200" spc="0">
                <a:solidFill>
                  <a:schemeClr val="tx2"/>
                </a:solidFill>
              </a:defRPr>
            </a:lvl3pPr>
            <a:lvl4pPr>
              <a:lnSpc>
                <a:spcPct val="150000"/>
              </a:lnSpc>
              <a:defRPr sz="1200" spc="0">
                <a:solidFill>
                  <a:schemeClr val="tx2"/>
                </a:solidFill>
              </a:defRPr>
            </a:lvl4pPr>
            <a:lvl5pPr>
              <a:lnSpc>
                <a:spcPct val="150000"/>
              </a:lnSpc>
              <a:defRPr sz="1200" spc="0">
                <a:solidFill>
                  <a:schemeClr val="tx2"/>
                </a:solidFill>
              </a:defRPr>
            </a:lvl5pPr>
          </a:lstStyle>
          <a:p>
            <a:pPr lvl="0"/>
            <a:r>
              <a:rPr lang="en-US" dirty="0"/>
              <a:t>Text goes here</a:t>
            </a:r>
          </a:p>
        </p:txBody>
      </p:sp>
    </p:spTree>
    <p:extLst>
      <p:ext uri="{BB962C8B-B14F-4D97-AF65-F5344CB8AC3E}">
        <p14:creationId xmlns:p14="http://schemas.microsoft.com/office/powerpoint/2010/main" val="4159825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7119CBFC-E3E5-4486-A9C0-0AB68A65C061}" type="datetime1">
              <a:rPr lang="en-US" smtClean="0"/>
              <a:t>8/14/2024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a:t>Presented By Susmita Khanra</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363315096"/>
      </p:ext>
    </p:extLst>
  </p:cSld>
  <p:clrMap bg1="lt1" tx1="dk1" bg2="lt2" tx2="dk2" accent1="accent1" accent2="accent2" accent3="accent3" accent4="accent4" accent5="accent5" accent6="accent6" hlink="hlink" folHlink="folHlink"/>
  <p:sldLayoutIdLst>
    <p:sldLayoutId id="2147483764" r:id="rId1"/>
    <p:sldLayoutId id="2147483785" r:id="rId2"/>
    <p:sldLayoutId id="2147483783" r:id="rId3"/>
    <p:sldLayoutId id="2147483765" r:id="rId4"/>
    <p:sldLayoutId id="2147483787" r:id="rId5"/>
    <p:sldLayoutId id="2147483784" r:id="rId6"/>
    <p:sldLayoutId id="2147483786" r:id="rId7"/>
    <p:sldLayoutId id="2147483774" r:id="rId8"/>
    <p:sldLayoutId id="2147483781" r:id="rId9"/>
    <p:sldLayoutId id="2147483779" r:id="rId10"/>
    <p:sldLayoutId id="2147483780" r:id="rId11"/>
    <p:sldLayoutId id="2147483778" r:id="rId12"/>
    <p:sldLayoutId id="2147483777" r:id="rId13"/>
    <p:sldLayoutId id="2147483776" r:id="rId14"/>
    <p:sldLayoutId id="2147483782" r:id="rId15"/>
  </p:sldLayoutIdLst>
  <p:hf hd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hyperlink" Target="mailto:khanrasusmita02@gmail.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7C09F3-1BE8-0445-A3C4-9C100D32B8D9}"/>
              </a:ext>
            </a:extLst>
          </p:cNvPr>
          <p:cNvSpPr>
            <a:spLocks noGrp="1"/>
          </p:cNvSpPr>
          <p:nvPr>
            <p:ph type="ctrTitle"/>
          </p:nvPr>
        </p:nvSpPr>
        <p:spPr>
          <a:xfrm>
            <a:off x="1115276" y="3149703"/>
            <a:ext cx="4567608" cy="979509"/>
          </a:xfrm>
        </p:spPr>
        <p:txBody>
          <a:bodyPr>
            <a:normAutofit/>
          </a:bodyPr>
          <a:lstStyle/>
          <a:p>
            <a:r>
              <a:rPr lang="en-US" sz="4800" dirty="0"/>
              <a:t>Sales Data Report</a:t>
            </a:r>
          </a:p>
        </p:txBody>
      </p:sp>
      <p:sp>
        <p:nvSpPr>
          <p:cNvPr id="6" name="Subtitle 5">
            <a:extLst>
              <a:ext uri="{FF2B5EF4-FFF2-40B4-BE49-F238E27FC236}">
                <a16:creationId xmlns:a16="http://schemas.microsoft.com/office/drawing/2014/main" id="{C770EE27-FD77-894D-9D88-F5A548E1DCAF}"/>
              </a:ext>
            </a:extLst>
          </p:cNvPr>
          <p:cNvSpPr>
            <a:spLocks noGrp="1"/>
          </p:cNvSpPr>
          <p:nvPr>
            <p:ph type="subTitle" idx="1"/>
          </p:nvPr>
        </p:nvSpPr>
        <p:spPr>
          <a:xfrm>
            <a:off x="1115276" y="5147978"/>
            <a:ext cx="4567608" cy="1143000"/>
          </a:xfrm>
        </p:spPr>
        <p:txBody>
          <a:bodyPr/>
          <a:lstStyle/>
          <a:p>
            <a:r>
              <a:rPr lang="en-US" sz="1200" dirty="0"/>
              <a:t>Presented BY – Susmita khanra</a:t>
            </a:r>
          </a:p>
          <a:p>
            <a:r>
              <a:rPr lang="en-US" sz="1200" dirty="0"/>
              <a:t>Date – 6 Aug 2024</a:t>
            </a:r>
          </a:p>
          <a:p>
            <a:endParaRPr lang="en-US" dirty="0"/>
          </a:p>
        </p:txBody>
      </p:sp>
      <p:pic>
        <p:nvPicPr>
          <p:cNvPr id="16" name="Picture Placeholder 15">
            <a:extLst>
              <a:ext uri="{FF2B5EF4-FFF2-40B4-BE49-F238E27FC236}">
                <a16:creationId xmlns:a16="http://schemas.microsoft.com/office/drawing/2014/main" id="{DAC60D5D-D287-9B45-9F54-93A410AFF14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p:pic>
      <p:pic>
        <p:nvPicPr>
          <p:cNvPr id="3" name="Picture 2">
            <a:extLst>
              <a:ext uri="{FF2B5EF4-FFF2-40B4-BE49-F238E27FC236}">
                <a16:creationId xmlns:a16="http://schemas.microsoft.com/office/drawing/2014/main" id="{DA6C9752-FD5F-A889-C42E-D6F6C5F43E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0420" y="2130937"/>
            <a:ext cx="4017321" cy="1285875"/>
          </a:xfrm>
          <a:prstGeom prst="rect">
            <a:avLst/>
          </a:prstGeom>
        </p:spPr>
      </p:pic>
      <p:sp>
        <p:nvSpPr>
          <p:cNvPr id="4" name="Slide Number Placeholder 3">
            <a:extLst>
              <a:ext uri="{FF2B5EF4-FFF2-40B4-BE49-F238E27FC236}">
                <a16:creationId xmlns:a16="http://schemas.microsoft.com/office/drawing/2014/main" id="{AAC97B6E-BCDE-5B6C-5A92-CCB985CA9AA5}"/>
              </a:ext>
            </a:extLst>
          </p:cNvPr>
          <p:cNvSpPr>
            <a:spLocks noGrp="1"/>
          </p:cNvSpPr>
          <p:nvPr>
            <p:ph type="sldNum" sz="quarter" idx="12"/>
          </p:nvPr>
        </p:nvSpPr>
        <p:spPr/>
        <p:txBody>
          <a:bodyPr/>
          <a:lstStyle/>
          <a:p>
            <a:fld id="{3A98EE3D-8CD1-4C3F-BD1C-C98C9596463C}" type="slidenum">
              <a:rPr lang="en-US" smtClean="0"/>
              <a:t>1</a:t>
            </a:fld>
            <a:endParaRPr lang="en-US" dirty="0"/>
          </a:p>
        </p:txBody>
      </p:sp>
      <p:pic>
        <p:nvPicPr>
          <p:cNvPr id="2" name="Picture 1">
            <a:extLst>
              <a:ext uri="{FF2B5EF4-FFF2-40B4-BE49-F238E27FC236}">
                <a16:creationId xmlns:a16="http://schemas.microsoft.com/office/drawing/2014/main" id="{C880E703-45E6-20EA-B2A4-EB077112D08F}"/>
              </a:ext>
            </a:extLst>
          </p:cNvPr>
          <p:cNvPicPr>
            <a:picLocks noChangeAspect="1"/>
          </p:cNvPicPr>
          <p:nvPr/>
        </p:nvPicPr>
        <p:blipFill>
          <a:blip r:embed="rId4"/>
          <a:stretch>
            <a:fillRect/>
          </a:stretch>
        </p:blipFill>
        <p:spPr>
          <a:xfrm>
            <a:off x="1250770" y="462947"/>
            <a:ext cx="734784" cy="734784"/>
          </a:xfrm>
          <a:prstGeom prst="rect">
            <a:avLst/>
          </a:prstGeom>
        </p:spPr>
      </p:pic>
    </p:spTree>
    <p:extLst>
      <p:ext uri="{BB962C8B-B14F-4D97-AF65-F5344CB8AC3E}">
        <p14:creationId xmlns:p14="http://schemas.microsoft.com/office/powerpoint/2010/main" val="1564110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8B98D-A943-4557-A450-06FD1E297F9C}"/>
              </a:ext>
            </a:extLst>
          </p:cNvPr>
          <p:cNvSpPr>
            <a:spLocks noGrp="1"/>
          </p:cNvSpPr>
          <p:nvPr>
            <p:ph type="title"/>
          </p:nvPr>
        </p:nvSpPr>
        <p:spPr>
          <a:xfrm>
            <a:off x="775012" y="579096"/>
            <a:ext cx="10452849" cy="910492"/>
          </a:xfrm>
        </p:spPr>
        <p:txBody>
          <a:bodyPr/>
          <a:lstStyle/>
          <a:p>
            <a:r>
              <a:rPr lang="en-US" dirty="0"/>
              <a:t>History</a:t>
            </a:r>
          </a:p>
        </p:txBody>
      </p:sp>
      <p:pic>
        <p:nvPicPr>
          <p:cNvPr id="4" name="Picture 3">
            <a:extLst>
              <a:ext uri="{FF2B5EF4-FFF2-40B4-BE49-F238E27FC236}">
                <a16:creationId xmlns:a16="http://schemas.microsoft.com/office/drawing/2014/main" id="{683EF8E5-3835-2652-3766-C9F4F0FD97D6}"/>
              </a:ext>
            </a:extLst>
          </p:cNvPr>
          <p:cNvPicPr>
            <a:picLocks noChangeAspect="1"/>
          </p:cNvPicPr>
          <p:nvPr/>
        </p:nvPicPr>
        <p:blipFill>
          <a:blip r:embed="rId2"/>
          <a:stretch>
            <a:fillRect/>
          </a:stretch>
        </p:blipFill>
        <p:spPr>
          <a:xfrm>
            <a:off x="0" y="0"/>
            <a:ext cx="12192000" cy="6848820"/>
          </a:xfrm>
          <a:prstGeom prst="rect">
            <a:avLst/>
          </a:prstGeom>
        </p:spPr>
      </p:pic>
      <p:pic>
        <p:nvPicPr>
          <p:cNvPr id="5" name="Picture 4">
            <a:extLst>
              <a:ext uri="{FF2B5EF4-FFF2-40B4-BE49-F238E27FC236}">
                <a16:creationId xmlns:a16="http://schemas.microsoft.com/office/drawing/2014/main" id="{907BD1DB-20AD-F728-7F2E-526080E8E50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56851" y="169164"/>
            <a:ext cx="855407" cy="636805"/>
          </a:xfrm>
          <a:prstGeom prst="rect">
            <a:avLst/>
          </a:prstGeom>
        </p:spPr>
      </p:pic>
      <p:sp>
        <p:nvSpPr>
          <p:cNvPr id="3" name="Footer Placeholder 2">
            <a:extLst>
              <a:ext uri="{FF2B5EF4-FFF2-40B4-BE49-F238E27FC236}">
                <a16:creationId xmlns:a16="http://schemas.microsoft.com/office/drawing/2014/main" id="{14B0A52E-AF22-04C0-AE74-41C502A51CF4}"/>
              </a:ext>
            </a:extLst>
          </p:cNvPr>
          <p:cNvSpPr>
            <a:spLocks noGrp="1"/>
          </p:cNvSpPr>
          <p:nvPr>
            <p:ph type="ftr" sz="quarter" idx="11"/>
          </p:nvPr>
        </p:nvSpPr>
        <p:spPr>
          <a:xfrm>
            <a:off x="1087447" y="6509416"/>
            <a:ext cx="6818262" cy="365125"/>
          </a:xfrm>
        </p:spPr>
        <p:txBody>
          <a:bodyPr/>
          <a:lstStyle/>
          <a:p>
            <a:r>
              <a:rPr lang="en-US" dirty="0"/>
              <a:t>Presented By Susmita Khanra</a:t>
            </a:r>
          </a:p>
        </p:txBody>
      </p:sp>
      <p:sp>
        <p:nvSpPr>
          <p:cNvPr id="6" name="Slide Number Placeholder 5">
            <a:extLst>
              <a:ext uri="{FF2B5EF4-FFF2-40B4-BE49-F238E27FC236}">
                <a16:creationId xmlns:a16="http://schemas.microsoft.com/office/drawing/2014/main" id="{7A1AF64A-5470-8EEF-2723-5835E484E854}"/>
              </a:ext>
            </a:extLst>
          </p:cNvPr>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1706543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4988F789-C14D-C841-BDEB-8ACF77377239}"/>
              </a:ext>
            </a:extLst>
          </p:cNvPr>
          <p:cNvSpPr>
            <a:spLocks noGrp="1"/>
          </p:cNvSpPr>
          <p:nvPr>
            <p:ph type="title"/>
          </p:nvPr>
        </p:nvSpPr>
        <p:spPr/>
        <p:txBody>
          <a:bodyPr/>
          <a:lstStyle/>
          <a:p>
            <a:r>
              <a:rPr lang="en-US" b="1" dirty="0"/>
              <a:t>Insights</a:t>
            </a:r>
          </a:p>
        </p:txBody>
      </p:sp>
      <p:sp>
        <p:nvSpPr>
          <p:cNvPr id="3" name="TextBox 2">
            <a:extLst>
              <a:ext uri="{FF2B5EF4-FFF2-40B4-BE49-F238E27FC236}">
                <a16:creationId xmlns:a16="http://schemas.microsoft.com/office/drawing/2014/main" id="{CBFB1080-E70E-FAA3-294B-ABDD9C852AEA}"/>
              </a:ext>
            </a:extLst>
          </p:cNvPr>
          <p:cNvSpPr txBox="1"/>
          <p:nvPr/>
        </p:nvSpPr>
        <p:spPr>
          <a:xfrm>
            <a:off x="527675" y="1120877"/>
            <a:ext cx="5014452" cy="4524315"/>
          </a:xfrm>
          <a:prstGeom prst="rect">
            <a:avLst/>
          </a:prstGeom>
          <a:noFill/>
        </p:spPr>
        <p:txBody>
          <a:bodyPr wrap="square" rtlCol="0">
            <a:spAutoFit/>
          </a:bodyPr>
          <a:lstStyle/>
          <a:p>
            <a:pPr marL="285750" indent="-285750">
              <a:buFont typeface="Wingdings" panose="05000000000000000000" pitchFamily="2" charset="2"/>
              <a:buChar char="§"/>
            </a:pPr>
            <a:r>
              <a:rPr lang="en-US" b="1" dirty="0"/>
              <a:t>Total profit by Top5 products: </a:t>
            </a:r>
            <a:r>
              <a:rPr lang="en-US" dirty="0"/>
              <a:t>Cosmetics gained $2M profit in FY2013 followed by Household($4M), Office Supplies($3M) and Cloths by $1M.</a:t>
            </a:r>
          </a:p>
          <a:p>
            <a:pPr marL="285750" indent="-285750">
              <a:buFont typeface="Wingdings" panose="05000000000000000000" pitchFamily="2" charset="2"/>
              <a:buChar char="§"/>
            </a:pPr>
            <a:r>
              <a:rPr lang="en-US" b="1" dirty="0"/>
              <a:t>Unit Sold by Top5 Countries: </a:t>
            </a:r>
            <a:r>
              <a:rPr lang="en-US" dirty="0"/>
              <a:t>Cameroon has highest unit sold by 10948 in FY2011 followed by Australia and least unit sold by Honduras is 8974 in FY2017.The maximum number of products sold in FY 2013.</a:t>
            </a:r>
          </a:p>
          <a:p>
            <a:pPr marL="285750" indent="-285750">
              <a:buFont typeface="Wingdings" panose="05000000000000000000" pitchFamily="2" charset="2"/>
              <a:buChar char="§"/>
            </a:pPr>
            <a:r>
              <a:rPr lang="en-US" b="1" dirty="0"/>
              <a:t>Total Cost and Revenue by Top10 Countries: </a:t>
            </a:r>
            <a:r>
              <a:rPr lang="en-US" dirty="0"/>
              <a:t>In FY 2014 max cost and revenue was generated by Honduras Country.</a:t>
            </a:r>
          </a:p>
          <a:p>
            <a:pPr marL="285750" indent="-285750">
              <a:buFont typeface="Wingdings" panose="05000000000000000000" pitchFamily="2" charset="2"/>
              <a:buChar char="§"/>
            </a:pPr>
            <a:r>
              <a:rPr lang="en-US" b="1" dirty="0"/>
              <a:t>Profit by Region: </a:t>
            </a:r>
            <a:r>
              <a:rPr lang="en-US" dirty="0"/>
              <a:t>Sub- Saharan Africa generated a highest profit through out the year is $65,30,385.25.</a:t>
            </a:r>
            <a:endParaRPr lang="en-IN" dirty="0"/>
          </a:p>
          <a:p>
            <a:pPr marL="285750" indent="-285750">
              <a:buFont typeface="Wingdings" panose="05000000000000000000" pitchFamily="2" charset="2"/>
              <a:buChar char="§"/>
            </a:pPr>
            <a:endParaRPr lang="en-IN" dirty="0"/>
          </a:p>
        </p:txBody>
      </p:sp>
      <p:pic>
        <p:nvPicPr>
          <p:cNvPr id="2" name="Picture 1">
            <a:extLst>
              <a:ext uri="{FF2B5EF4-FFF2-40B4-BE49-F238E27FC236}">
                <a16:creationId xmlns:a16="http://schemas.microsoft.com/office/drawing/2014/main" id="{E5A932B7-6565-B272-B306-A5F57F1134C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48766" y="6062828"/>
            <a:ext cx="1415559" cy="513711"/>
          </a:xfrm>
          <a:prstGeom prst="rect">
            <a:avLst/>
          </a:prstGeom>
          <a:solidFill>
            <a:schemeClr val="bg1"/>
          </a:solidFill>
        </p:spPr>
      </p:pic>
      <p:sp>
        <p:nvSpPr>
          <p:cNvPr id="4" name="Slide Number Placeholder 3">
            <a:extLst>
              <a:ext uri="{FF2B5EF4-FFF2-40B4-BE49-F238E27FC236}">
                <a16:creationId xmlns:a16="http://schemas.microsoft.com/office/drawing/2014/main" id="{5A8EE746-3149-3FBE-FEC1-9FF7403F3596}"/>
              </a:ext>
            </a:extLst>
          </p:cNvPr>
          <p:cNvSpPr>
            <a:spLocks noGrp="1"/>
          </p:cNvSpPr>
          <p:nvPr>
            <p:ph type="sldNum" sz="quarter" idx="12"/>
          </p:nvPr>
        </p:nvSpPr>
        <p:spPr/>
        <p:txBody>
          <a:bodyPr/>
          <a:lstStyle/>
          <a:p>
            <a:fld id="{3A98EE3D-8CD1-4C3F-BD1C-C98C9596463C}" type="slidenum">
              <a:rPr lang="en-US" smtClean="0"/>
              <a:t>11</a:t>
            </a:fld>
            <a:endParaRPr lang="en-US" dirty="0"/>
          </a:p>
        </p:txBody>
      </p:sp>
      <p:sp>
        <p:nvSpPr>
          <p:cNvPr id="5" name="Footer Placeholder 2">
            <a:extLst>
              <a:ext uri="{FF2B5EF4-FFF2-40B4-BE49-F238E27FC236}">
                <a16:creationId xmlns:a16="http://schemas.microsoft.com/office/drawing/2014/main" id="{1A5DC05C-6A5A-436C-FBA8-52AEF7D80905}"/>
              </a:ext>
            </a:extLst>
          </p:cNvPr>
          <p:cNvSpPr txBox="1">
            <a:spLocks/>
          </p:cNvSpPr>
          <p:nvPr/>
        </p:nvSpPr>
        <p:spPr>
          <a:xfrm>
            <a:off x="7331475" y="6393976"/>
            <a:ext cx="681826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bg1"/>
                </a:solidFill>
              </a:rPr>
              <a:t>Presented By Susmita Khanra</a:t>
            </a:r>
          </a:p>
        </p:txBody>
      </p:sp>
    </p:spTree>
    <p:extLst>
      <p:ext uri="{BB962C8B-B14F-4D97-AF65-F5344CB8AC3E}">
        <p14:creationId xmlns:p14="http://schemas.microsoft.com/office/powerpoint/2010/main" val="287123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8B98D-A943-4557-A450-06FD1E297F9C}"/>
              </a:ext>
            </a:extLst>
          </p:cNvPr>
          <p:cNvSpPr>
            <a:spLocks noGrp="1"/>
          </p:cNvSpPr>
          <p:nvPr>
            <p:ph type="title"/>
          </p:nvPr>
        </p:nvSpPr>
        <p:spPr>
          <a:xfrm>
            <a:off x="0" y="0"/>
            <a:ext cx="12192000" cy="910492"/>
          </a:xfrm>
          <a:solidFill>
            <a:schemeClr val="tx1"/>
          </a:solidFill>
        </p:spPr>
        <p:txBody>
          <a:bodyPr>
            <a:normAutofit/>
          </a:bodyPr>
          <a:lstStyle/>
          <a:p>
            <a:pPr algn="ctr"/>
            <a:r>
              <a:rPr lang="en-US" sz="4400" b="1" dirty="0"/>
              <a:t>Year – Wise Sales Analysis </a:t>
            </a:r>
          </a:p>
        </p:txBody>
      </p:sp>
      <p:pic>
        <p:nvPicPr>
          <p:cNvPr id="4" name="Picture 3">
            <a:extLst>
              <a:ext uri="{FF2B5EF4-FFF2-40B4-BE49-F238E27FC236}">
                <a16:creationId xmlns:a16="http://schemas.microsoft.com/office/drawing/2014/main" id="{99839BCC-7F7C-C691-2642-1B4A9848306D}"/>
              </a:ext>
            </a:extLst>
          </p:cNvPr>
          <p:cNvPicPr>
            <a:picLocks noChangeAspect="1"/>
          </p:cNvPicPr>
          <p:nvPr/>
        </p:nvPicPr>
        <p:blipFill>
          <a:blip r:embed="rId2"/>
          <a:stretch>
            <a:fillRect/>
          </a:stretch>
        </p:blipFill>
        <p:spPr>
          <a:xfrm>
            <a:off x="0" y="757084"/>
            <a:ext cx="12192000" cy="6100916"/>
          </a:xfrm>
          <a:prstGeom prst="rect">
            <a:avLst/>
          </a:prstGeom>
        </p:spPr>
      </p:pic>
      <p:pic>
        <p:nvPicPr>
          <p:cNvPr id="6" name="Picture 5">
            <a:extLst>
              <a:ext uri="{FF2B5EF4-FFF2-40B4-BE49-F238E27FC236}">
                <a16:creationId xmlns:a16="http://schemas.microsoft.com/office/drawing/2014/main" id="{204AEAE4-4909-AF4E-67E0-E78C89775C4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02193" y="926249"/>
            <a:ext cx="520341" cy="387366"/>
          </a:xfrm>
          <a:prstGeom prst="rect">
            <a:avLst/>
          </a:prstGeom>
        </p:spPr>
      </p:pic>
      <p:sp>
        <p:nvSpPr>
          <p:cNvPr id="5" name="Slide Number Placeholder 4">
            <a:extLst>
              <a:ext uri="{FF2B5EF4-FFF2-40B4-BE49-F238E27FC236}">
                <a16:creationId xmlns:a16="http://schemas.microsoft.com/office/drawing/2014/main" id="{CC081DE2-51A7-1B49-1425-FEC028806480}"/>
              </a:ext>
            </a:extLst>
          </p:cNvPr>
          <p:cNvSpPr>
            <a:spLocks noGrp="1"/>
          </p:cNvSpPr>
          <p:nvPr>
            <p:ph type="sldNum" sz="quarter" idx="12"/>
          </p:nvPr>
        </p:nvSpPr>
        <p:spPr/>
        <p:txBody>
          <a:bodyPr/>
          <a:lstStyle/>
          <a:p>
            <a:fld id="{3A98EE3D-8CD1-4C3F-BD1C-C98C9596463C}" type="slidenum">
              <a:rPr lang="en-US" smtClean="0"/>
              <a:t>12</a:t>
            </a:fld>
            <a:endParaRPr lang="en-US" dirty="0"/>
          </a:p>
        </p:txBody>
      </p:sp>
    </p:spTree>
    <p:extLst>
      <p:ext uri="{BB962C8B-B14F-4D97-AF65-F5344CB8AC3E}">
        <p14:creationId xmlns:p14="http://schemas.microsoft.com/office/powerpoint/2010/main" val="4227925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4988F789-C14D-C841-BDEB-8ACF77377239}"/>
              </a:ext>
            </a:extLst>
          </p:cNvPr>
          <p:cNvSpPr>
            <a:spLocks noGrp="1"/>
          </p:cNvSpPr>
          <p:nvPr>
            <p:ph type="title"/>
          </p:nvPr>
        </p:nvSpPr>
        <p:spPr/>
        <p:txBody>
          <a:bodyPr/>
          <a:lstStyle/>
          <a:p>
            <a:r>
              <a:rPr lang="en-US" b="1" dirty="0"/>
              <a:t>Insights</a:t>
            </a:r>
          </a:p>
        </p:txBody>
      </p:sp>
      <p:sp>
        <p:nvSpPr>
          <p:cNvPr id="3" name="TextBox 2">
            <a:extLst>
              <a:ext uri="{FF2B5EF4-FFF2-40B4-BE49-F238E27FC236}">
                <a16:creationId xmlns:a16="http://schemas.microsoft.com/office/drawing/2014/main" id="{CBFB1080-E70E-FAA3-294B-ABDD9C852AEA}"/>
              </a:ext>
            </a:extLst>
          </p:cNvPr>
          <p:cNvSpPr txBox="1"/>
          <p:nvPr/>
        </p:nvSpPr>
        <p:spPr>
          <a:xfrm>
            <a:off x="173714" y="136496"/>
            <a:ext cx="5538828" cy="6585008"/>
          </a:xfrm>
          <a:prstGeom prst="rect">
            <a:avLst/>
          </a:prstGeom>
          <a:noFill/>
        </p:spPr>
        <p:txBody>
          <a:bodyPr wrap="square" rtlCol="0">
            <a:spAutoFit/>
          </a:bodyPr>
          <a:lstStyle/>
          <a:p>
            <a:pPr marL="285750" indent="-285750">
              <a:lnSpc>
                <a:spcPct val="107000"/>
              </a:lnSpc>
              <a:spcAft>
                <a:spcPts val="800"/>
              </a:spcAft>
              <a:buFont typeface="Wingdings" panose="05000000000000000000" pitchFamily="2" charset="2"/>
              <a:buChar char="§"/>
            </a:pPr>
            <a:r>
              <a:rPr lang="en-IN" b="1" kern="100" dirty="0">
                <a:effectLst/>
                <a:latin typeface="+mj-lt"/>
                <a:ea typeface="Calibri" panose="020F0502020204030204" pitchFamily="34" charset="0"/>
                <a:cs typeface="Times New Roman" panose="02020603050405020304" pitchFamily="18" charset="0"/>
              </a:rPr>
              <a:t>Unit Sold  by Channel: </a:t>
            </a:r>
            <a:r>
              <a:rPr lang="en-IN" kern="100" dirty="0">
                <a:effectLst/>
                <a:latin typeface="+mj-lt"/>
                <a:ea typeface="Calibri" panose="020F0502020204030204" pitchFamily="34" charset="0"/>
                <a:cs typeface="Times New Roman" panose="02020603050405020304" pitchFamily="18" charset="0"/>
              </a:rPr>
              <a:t>110K unit of products sold by offline and 49K unit of products sold by online. Beverages (23K) is the highest selling products by offline followed by Cosmetics (22K) and Household (21K). This suggests that Amazon is strong retailer for a variety of everyday products. This Show that consumers prefer offline shopping than online.</a:t>
            </a:r>
          </a:p>
          <a:p>
            <a:pPr marL="285750" indent="-285750">
              <a:lnSpc>
                <a:spcPct val="107000"/>
              </a:lnSpc>
              <a:spcAft>
                <a:spcPts val="800"/>
              </a:spcAft>
              <a:buFont typeface="Wingdings" panose="05000000000000000000" pitchFamily="2" charset="2"/>
              <a:buChar char="§"/>
            </a:pPr>
            <a:r>
              <a:rPr lang="en-IN" b="1" kern="100" dirty="0">
                <a:effectLst/>
                <a:latin typeface="+mj-lt"/>
                <a:ea typeface="Calibri" panose="020F0502020204030204" pitchFamily="34" charset="0"/>
                <a:cs typeface="Times New Roman" panose="02020603050405020304" pitchFamily="18" charset="0"/>
              </a:rPr>
              <a:t>Revenue by year</a:t>
            </a:r>
            <a:r>
              <a:rPr lang="en-IN" kern="100" dirty="0">
                <a:effectLst/>
                <a:latin typeface="+mj-lt"/>
                <a:ea typeface="Calibri" panose="020F0502020204030204" pitchFamily="34" charset="0"/>
                <a:cs typeface="Times New Roman" panose="02020603050405020304" pitchFamily="18" charset="0"/>
              </a:rPr>
              <a:t>: In 2013 has highest total revenue including all products. Cosmetics shows the highest total revenue by year(2013,2014 and 2010) is 12.59M followed by Offices Suppliers total revenue by year (2013 and 2011) is 6.89M. </a:t>
            </a:r>
          </a:p>
          <a:p>
            <a:pPr marL="285750" indent="-285750">
              <a:lnSpc>
                <a:spcPct val="107000"/>
              </a:lnSpc>
              <a:spcAft>
                <a:spcPts val="800"/>
              </a:spcAft>
              <a:buFont typeface="Wingdings" panose="05000000000000000000" pitchFamily="2" charset="2"/>
              <a:buChar char="§"/>
            </a:pPr>
            <a:r>
              <a:rPr lang="en-IN" b="1" kern="100" dirty="0">
                <a:effectLst/>
                <a:latin typeface="+mj-lt"/>
                <a:ea typeface="Calibri" panose="020F0502020204030204" pitchFamily="34" charset="0"/>
                <a:cs typeface="Times New Roman" panose="02020603050405020304" pitchFamily="18" charset="0"/>
              </a:rPr>
              <a:t>Sales by order priority</a:t>
            </a:r>
            <a:r>
              <a:rPr lang="en-IN" kern="100" dirty="0">
                <a:effectLst/>
                <a:latin typeface="+mj-lt"/>
                <a:ea typeface="Calibri" panose="020F0502020204030204" pitchFamily="34" charset="0"/>
                <a:cs typeface="Times New Roman" panose="02020603050405020304" pitchFamily="18" charset="0"/>
              </a:rPr>
              <a:t>: Highest order priority orders account for the largest share of total revenue for cosmetics (51,11,742.40) followed by low order priority ( 88,23,244.29) and  medium order priority (35,93,376.78) for office suppliers. This suggest that Amazon is able to fulfil a significant number of orders quickly and efficiently.</a:t>
            </a:r>
          </a:p>
          <a:p>
            <a:pPr marL="285750" indent="-285750">
              <a:buFont typeface="Wingdings" panose="05000000000000000000" pitchFamily="2" charset="2"/>
              <a:buChar char="§"/>
            </a:pPr>
            <a:r>
              <a:rPr lang="en-IN" b="1" dirty="0">
                <a:effectLst/>
                <a:latin typeface="+mj-lt"/>
                <a:ea typeface="Calibri" panose="020F0502020204030204" pitchFamily="34" charset="0"/>
                <a:cs typeface="Times New Roman" panose="02020603050405020304" pitchFamily="18" charset="0"/>
              </a:rPr>
              <a:t>Yearly profit: </a:t>
            </a:r>
            <a:r>
              <a:rPr lang="en-IN" dirty="0">
                <a:effectLst/>
                <a:latin typeface="+mj-lt"/>
                <a:ea typeface="Calibri" panose="020F0502020204030204" pitchFamily="34" charset="0"/>
                <a:cs typeface="Times New Roman" panose="02020603050405020304" pitchFamily="18" charset="0"/>
              </a:rPr>
              <a:t>2012 and 2013 are the top sales yearly profit.</a:t>
            </a:r>
            <a:endParaRPr lang="en-IN" dirty="0">
              <a:latin typeface="+mj-lt"/>
            </a:endParaRPr>
          </a:p>
        </p:txBody>
      </p:sp>
      <p:pic>
        <p:nvPicPr>
          <p:cNvPr id="2" name="Picture 1">
            <a:extLst>
              <a:ext uri="{FF2B5EF4-FFF2-40B4-BE49-F238E27FC236}">
                <a16:creationId xmlns:a16="http://schemas.microsoft.com/office/drawing/2014/main" id="{E5A932B7-6565-B272-B306-A5F57F1134C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48766" y="6062828"/>
            <a:ext cx="1415559" cy="513711"/>
          </a:xfrm>
          <a:prstGeom prst="rect">
            <a:avLst/>
          </a:prstGeom>
          <a:solidFill>
            <a:schemeClr val="bg1"/>
          </a:solidFill>
        </p:spPr>
      </p:pic>
      <p:sp>
        <p:nvSpPr>
          <p:cNvPr id="4" name="Slide Number Placeholder 3">
            <a:extLst>
              <a:ext uri="{FF2B5EF4-FFF2-40B4-BE49-F238E27FC236}">
                <a16:creationId xmlns:a16="http://schemas.microsoft.com/office/drawing/2014/main" id="{AC770173-911F-29E9-B5C8-B6BE9316D906}"/>
              </a:ext>
            </a:extLst>
          </p:cNvPr>
          <p:cNvSpPr>
            <a:spLocks noGrp="1"/>
          </p:cNvSpPr>
          <p:nvPr>
            <p:ph type="sldNum" sz="quarter" idx="12"/>
          </p:nvPr>
        </p:nvSpPr>
        <p:spPr/>
        <p:txBody>
          <a:bodyPr/>
          <a:lstStyle/>
          <a:p>
            <a:fld id="{3A98EE3D-8CD1-4C3F-BD1C-C98C9596463C}" type="slidenum">
              <a:rPr lang="en-US" smtClean="0"/>
              <a:t>13</a:t>
            </a:fld>
            <a:endParaRPr lang="en-US" dirty="0"/>
          </a:p>
        </p:txBody>
      </p:sp>
      <p:sp>
        <p:nvSpPr>
          <p:cNvPr id="5" name="Footer Placeholder 2">
            <a:extLst>
              <a:ext uri="{FF2B5EF4-FFF2-40B4-BE49-F238E27FC236}">
                <a16:creationId xmlns:a16="http://schemas.microsoft.com/office/drawing/2014/main" id="{59345F0D-7114-311A-28BB-93BAFB0C39BC}"/>
              </a:ext>
            </a:extLst>
          </p:cNvPr>
          <p:cNvSpPr txBox="1">
            <a:spLocks/>
          </p:cNvSpPr>
          <p:nvPr/>
        </p:nvSpPr>
        <p:spPr>
          <a:xfrm>
            <a:off x="7242985" y="6446838"/>
            <a:ext cx="681826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bg1"/>
                </a:solidFill>
              </a:rPr>
              <a:t>Presented By Susmita Khanra</a:t>
            </a:r>
          </a:p>
        </p:txBody>
      </p:sp>
    </p:spTree>
    <p:extLst>
      <p:ext uri="{BB962C8B-B14F-4D97-AF65-F5344CB8AC3E}">
        <p14:creationId xmlns:p14="http://schemas.microsoft.com/office/powerpoint/2010/main" val="2003963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8B98D-A943-4557-A450-06FD1E297F9C}"/>
              </a:ext>
            </a:extLst>
          </p:cNvPr>
          <p:cNvSpPr>
            <a:spLocks noGrp="1"/>
          </p:cNvSpPr>
          <p:nvPr>
            <p:ph type="title"/>
          </p:nvPr>
        </p:nvSpPr>
        <p:spPr>
          <a:xfrm>
            <a:off x="0" y="-7878"/>
            <a:ext cx="12192000" cy="910492"/>
          </a:xfrm>
          <a:solidFill>
            <a:schemeClr val="tx1"/>
          </a:solidFill>
        </p:spPr>
        <p:txBody>
          <a:bodyPr>
            <a:normAutofit/>
          </a:bodyPr>
          <a:lstStyle/>
          <a:p>
            <a:pPr algn="ctr"/>
            <a:r>
              <a:rPr lang="en-US" sz="4400" b="1" dirty="0"/>
              <a:t>Month – Wise Sales Analysis </a:t>
            </a:r>
          </a:p>
        </p:txBody>
      </p:sp>
      <p:pic>
        <p:nvPicPr>
          <p:cNvPr id="5" name="Picture 4">
            <a:extLst>
              <a:ext uri="{FF2B5EF4-FFF2-40B4-BE49-F238E27FC236}">
                <a16:creationId xmlns:a16="http://schemas.microsoft.com/office/drawing/2014/main" id="{D1E22199-F61D-B429-273A-F3D3E494C092}"/>
              </a:ext>
            </a:extLst>
          </p:cNvPr>
          <p:cNvPicPr>
            <a:picLocks noChangeAspect="1"/>
          </p:cNvPicPr>
          <p:nvPr/>
        </p:nvPicPr>
        <p:blipFill>
          <a:blip r:embed="rId2"/>
          <a:stretch>
            <a:fillRect/>
          </a:stretch>
        </p:blipFill>
        <p:spPr>
          <a:xfrm>
            <a:off x="0" y="910492"/>
            <a:ext cx="12192000" cy="5947508"/>
          </a:xfrm>
          <a:prstGeom prst="rect">
            <a:avLst/>
          </a:prstGeom>
        </p:spPr>
      </p:pic>
      <p:pic>
        <p:nvPicPr>
          <p:cNvPr id="8" name="Picture 7">
            <a:extLst>
              <a:ext uri="{FF2B5EF4-FFF2-40B4-BE49-F238E27FC236}">
                <a16:creationId xmlns:a16="http://schemas.microsoft.com/office/drawing/2014/main" id="{B4F70496-D76B-83B9-82BF-BDD498C60EA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62864" y="1103230"/>
            <a:ext cx="520341" cy="387366"/>
          </a:xfrm>
          <a:prstGeom prst="rect">
            <a:avLst/>
          </a:prstGeom>
        </p:spPr>
      </p:pic>
      <p:sp>
        <p:nvSpPr>
          <p:cNvPr id="4" name="Slide Number Placeholder 3">
            <a:extLst>
              <a:ext uri="{FF2B5EF4-FFF2-40B4-BE49-F238E27FC236}">
                <a16:creationId xmlns:a16="http://schemas.microsoft.com/office/drawing/2014/main" id="{B702EFC2-44A2-DC88-1042-3FA349F4C6DB}"/>
              </a:ext>
            </a:extLst>
          </p:cNvPr>
          <p:cNvSpPr>
            <a:spLocks noGrp="1"/>
          </p:cNvSpPr>
          <p:nvPr>
            <p:ph type="sldNum" sz="quarter" idx="12"/>
          </p:nvPr>
        </p:nvSpPr>
        <p:spPr/>
        <p:txBody>
          <a:bodyPr/>
          <a:lstStyle/>
          <a:p>
            <a:fld id="{3A98EE3D-8CD1-4C3F-BD1C-C98C9596463C}" type="slidenum">
              <a:rPr lang="en-US" smtClean="0"/>
              <a:t>14</a:t>
            </a:fld>
            <a:endParaRPr lang="en-US" dirty="0"/>
          </a:p>
        </p:txBody>
      </p:sp>
    </p:spTree>
    <p:extLst>
      <p:ext uri="{BB962C8B-B14F-4D97-AF65-F5344CB8AC3E}">
        <p14:creationId xmlns:p14="http://schemas.microsoft.com/office/powerpoint/2010/main" val="4162569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4988F789-C14D-C841-BDEB-8ACF77377239}"/>
              </a:ext>
            </a:extLst>
          </p:cNvPr>
          <p:cNvSpPr>
            <a:spLocks noGrp="1"/>
          </p:cNvSpPr>
          <p:nvPr>
            <p:ph type="title"/>
          </p:nvPr>
        </p:nvSpPr>
        <p:spPr/>
        <p:txBody>
          <a:bodyPr/>
          <a:lstStyle/>
          <a:p>
            <a:r>
              <a:rPr lang="en-US" b="1" dirty="0"/>
              <a:t>Insights</a:t>
            </a:r>
          </a:p>
        </p:txBody>
      </p:sp>
      <p:sp>
        <p:nvSpPr>
          <p:cNvPr id="3" name="TextBox 2">
            <a:extLst>
              <a:ext uri="{FF2B5EF4-FFF2-40B4-BE49-F238E27FC236}">
                <a16:creationId xmlns:a16="http://schemas.microsoft.com/office/drawing/2014/main" id="{CBFB1080-E70E-FAA3-294B-ABDD9C852AEA}"/>
              </a:ext>
            </a:extLst>
          </p:cNvPr>
          <p:cNvSpPr txBox="1"/>
          <p:nvPr/>
        </p:nvSpPr>
        <p:spPr>
          <a:xfrm>
            <a:off x="222875" y="196127"/>
            <a:ext cx="5538828" cy="7514942"/>
          </a:xfrm>
          <a:prstGeom prst="rect">
            <a:avLst/>
          </a:prstGeom>
          <a:noFill/>
        </p:spPr>
        <p:txBody>
          <a:bodyPr wrap="square" rtlCol="0">
            <a:spAutoFit/>
          </a:bodyPr>
          <a:lstStyle/>
          <a:p>
            <a:pPr marL="285750" indent="-285750">
              <a:lnSpc>
                <a:spcPct val="107000"/>
              </a:lnSpc>
              <a:spcAft>
                <a:spcPts val="800"/>
              </a:spcAft>
              <a:buFont typeface="Wingdings" panose="05000000000000000000" pitchFamily="2" charset="2"/>
              <a:buChar char="§"/>
            </a:pPr>
            <a:r>
              <a:rPr lang="en-US" b="1" kern="100" dirty="0">
                <a:effectLst/>
                <a:ea typeface="Calibri" panose="020F0502020204030204" pitchFamily="34" charset="0"/>
                <a:cs typeface="Times New Roman" panose="02020603050405020304" pitchFamily="18" charset="0"/>
              </a:rPr>
              <a:t>Monthly Profit and Revenue Analysis: </a:t>
            </a:r>
            <a:r>
              <a:rPr lang="en-US" kern="100" dirty="0">
                <a:effectLst/>
                <a:ea typeface="Calibri" panose="020F0502020204030204" pitchFamily="34" charset="0"/>
                <a:cs typeface="Times New Roman" panose="02020603050405020304" pitchFamily="18" charset="0"/>
              </a:rPr>
              <a:t>Top Sales Months: June, July, and August are identified as the top months for sales.</a:t>
            </a:r>
          </a:p>
          <a:p>
            <a:pPr marL="285750" indent="-285750">
              <a:lnSpc>
                <a:spcPct val="107000"/>
              </a:lnSpc>
              <a:spcAft>
                <a:spcPts val="800"/>
              </a:spcAft>
              <a:buFont typeface="Wingdings" panose="05000000000000000000" pitchFamily="2" charset="2"/>
              <a:buChar char="§"/>
            </a:pPr>
            <a:r>
              <a:rPr lang="en-US" b="1" kern="100" dirty="0">
                <a:effectLst/>
                <a:ea typeface="Calibri" panose="020F0502020204030204" pitchFamily="34" charset="0"/>
                <a:cs typeface="Times New Roman" panose="02020603050405020304" pitchFamily="18" charset="0"/>
              </a:rPr>
              <a:t>Monthly Revenue by Top 5 Products: </a:t>
            </a:r>
            <a:r>
              <a:rPr lang="en-US" kern="100" dirty="0">
                <a:effectLst/>
                <a:ea typeface="Calibri" panose="020F0502020204030204" pitchFamily="34" charset="0"/>
                <a:cs typeface="Times New Roman" panose="02020603050405020304" pitchFamily="18" charset="0"/>
              </a:rPr>
              <a:t>January recorded the highest revenue, with Office Supplies leading at $7.66 million, followed by Household and Cosmetics products. However, the Baby Food category needs improvement.</a:t>
            </a:r>
          </a:p>
          <a:p>
            <a:pPr marL="285750" indent="-285750">
              <a:lnSpc>
                <a:spcPct val="107000"/>
              </a:lnSpc>
              <a:spcAft>
                <a:spcPts val="800"/>
              </a:spcAft>
              <a:buFont typeface="Wingdings" panose="05000000000000000000" pitchFamily="2" charset="2"/>
              <a:buChar char="§"/>
            </a:pPr>
            <a:r>
              <a:rPr lang="en-US" b="1" kern="100" dirty="0">
                <a:effectLst/>
                <a:ea typeface="Calibri" panose="020F0502020204030204" pitchFamily="34" charset="0"/>
                <a:cs typeface="Times New Roman" panose="02020603050405020304" pitchFamily="18" charset="0"/>
              </a:rPr>
              <a:t>Units Sold by Sales Channel: </a:t>
            </a:r>
            <a:r>
              <a:rPr lang="en-US" kern="100" dirty="0">
                <a:effectLst/>
                <a:ea typeface="Calibri" panose="020F0502020204030204" pitchFamily="34" charset="0"/>
                <a:cs typeface="Times New Roman" panose="02020603050405020304" pitchFamily="18" charset="0"/>
              </a:rPr>
              <a:t>July saw the highest number of units sold. Among products, Beverages led offline sales with 23,000 units, followed by Cosmetics with 22,000 units and Household products with 21,000 units. This indicates that offline retail is performing strongly, with consumers showing a preference for in-person shopping over online options.</a:t>
            </a:r>
          </a:p>
          <a:p>
            <a:pPr marL="285750" indent="-285750">
              <a:lnSpc>
                <a:spcPct val="107000"/>
              </a:lnSpc>
              <a:spcAft>
                <a:spcPts val="800"/>
              </a:spcAft>
              <a:buFont typeface="Wingdings" panose="05000000000000000000" pitchFamily="2" charset="2"/>
              <a:buChar char="§"/>
            </a:pPr>
            <a:r>
              <a:rPr lang="en-US" b="1" kern="100" dirty="0">
                <a:effectLst/>
                <a:ea typeface="Calibri" panose="020F0502020204030204" pitchFamily="34" charset="0"/>
                <a:cs typeface="Times New Roman" panose="02020603050405020304" pitchFamily="18" charset="0"/>
              </a:rPr>
              <a:t>Total Revenue by Top 5 Products and Order Priority: </a:t>
            </a:r>
            <a:r>
              <a:rPr lang="en-US" kern="100" dirty="0">
                <a:effectLst/>
                <a:ea typeface="Calibri" panose="020F0502020204030204" pitchFamily="34" charset="0"/>
                <a:cs typeface="Times New Roman" panose="02020603050405020304" pitchFamily="18" charset="0"/>
              </a:rPr>
              <a:t>In June, the top revenue-generating products were Household items, Office Supplies, and Cosmetics. January, July, and August also showed significant revenue contributions.</a:t>
            </a:r>
            <a:endParaRPr lang="en-IN" kern="100" dirty="0">
              <a:effectLst/>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
            </a:pPr>
            <a:endParaRPr lang="en-IN" sz="18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
            </a:pPr>
            <a:endParaRPr lang="en-IN" dirty="0">
              <a:latin typeface="+mj-lt"/>
            </a:endParaRPr>
          </a:p>
        </p:txBody>
      </p:sp>
      <p:pic>
        <p:nvPicPr>
          <p:cNvPr id="2" name="Picture 1">
            <a:extLst>
              <a:ext uri="{FF2B5EF4-FFF2-40B4-BE49-F238E27FC236}">
                <a16:creationId xmlns:a16="http://schemas.microsoft.com/office/drawing/2014/main" id="{E5A932B7-6565-B272-B306-A5F57F1134C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48766" y="6062828"/>
            <a:ext cx="1415559" cy="513711"/>
          </a:xfrm>
          <a:prstGeom prst="rect">
            <a:avLst/>
          </a:prstGeom>
          <a:solidFill>
            <a:schemeClr val="bg1"/>
          </a:solidFill>
        </p:spPr>
      </p:pic>
      <p:sp>
        <p:nvSpPr>
          <p:cNvPr id="4" name="Slide Number Placeholder 3">
            <a:extLst>
              <a:ext uri="{FF2B5EF4-FFF2-40B4-BE49-F238E27FC236}">
                <a16:creationId xmlns:a16="http://schemas.microsoft.com/office/drawing/2014/main" id="{BF35007E-F4AF-103F-31C0-6E70E806FCBA}"/>
              </a:ext>
            </a:extLst>
          </p:cNvPr>
          <p:cNvSpPr>
            <a:spLocks noGrp="1"/>
          </p:cNvSpPr>
          <p:nvPr>
            <p:ph type="sldNum" sz="quarter" idx="12"/>
          </p:nvPr>
        </p:nvSpPr>
        <p:spPr/>
        <p:txBody>
          <a:bodyPr/>
          <a:lstStyle/>
          <a:p>
            <a:fld id="{3A98EE3D-8CD1-4C3F-BD1C-C98C9596463C}" type="slidenum">
              <a:rPr lang="en-US" smtClean="0"/>
              <a:t>15</a:t>
            </a:fld>
            <a:endParaRPr lang="en-US" dirty="0"/>
          </a:p>
        </p:txBody>
      </p:sp>
      <p:sp>
        <p:nvSpPr>
          <p:cNvPr id="5" name="Footer Placeholder 2">
            <a:extLst>
              <a:ext uri="{FF2B5EF4-FFF2-40B4-BE49-F238E27FC236}">
                <a16:creationId xmlns:a16="http://schemas.microsoft.com/office/drawing/2014/main" id="{A2B4CAD7-A90F-99A3-E6F0-A6A6A202BB60}"/>
              </a:ext>
            </a:extLst>
          </p:cNvPr>
          <p:cNvSpPr txBox="1">
            <a:spLocks/>
          </p:cNvSpPr>
          <p:nvPr/>
        </p:nvSpPr>
        <p:spPr>
          <a:xfrm>
            <a:off x="7370804" y="6446837"/>
            <a:ext cx="681826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bg1"/>
                </a:solidFill>
              </a:rPr>
              <a:t>Presented By Susmita Khanra</a:t>
            </a:r>
          </a:p>
        </p:txBody>
      </p:sp>
    </p:spTree>
    <p:extLst>
      <p:ext uri="{BB962C8B-B14F-4D97-AF65-F5344CB8AC3E}">
        <p14:creationId xmlns:p14="http://schemas.microsoft.com/office/powerpoint/2010/main" val="29528130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833345" y="704248"/>
            <a:ext cx="5154499" cy="691589"/>
          </a:xfrm>
        </p:spPr>
        <p:txBody>
          <a:bodyPr>
            <a:normAutofit/>
          </a:bodyPr>
          <a:lstStyle/>
          <a:p>
            <a:pPr algn="ctr"/>
            <a:r>
              <a:rPr lang="en-US" sz="4000" b="1" dirty="0"/>
              <a:t>Summary</a:t>
            </a: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p:pic>
      <p:pic>
        <p:nvPicPr>
          <p:cNvPr id="2" name="Picture 1">
            <a:extLst>
              <a:ext uri="{FF2B5EF4-FFF2-40B4-BE49-F238E27FC236}">
                <a16:creationId xmlns:a16="http://schemas.microsoft.com/office/drawing/2014/main" id="{7E431A37-37F1-5E02-B2C4-34B5250100E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60453" y="5640041"/>
            <a:ext cx="1415559" cy="513711"/>
          </a:xfrm>
          <a:prstGeom prst="rect">
            <a:avLst/>
          </a:prstGeom>
          <a:solidFill>
            <a:schemeClr val="bg1"/>
          </a:solidFill>
        </p:spPr>
      </p:pic>
      <p:sp>
        <p:nvSpPr>
          <p:cNvPr id="4" name="TextBox 3">
            <a:extLst>
              <a:ext uri="{FF2B5EF4-FFF2-40B4-BE49-F238E27FC236}">
                <a16:creationId xmlns:a16="http://schemas.microsoft.com/office/drawing/2014/main" id="{7E8345D0-C8B1-D1B8-F968-0C7213147142}"/>
              </a:ext>
            </a:extLst>
          </p:cNvPr>
          <p:cNvSpPr txBox="1"/>
          <p:nvPr/>
        </p:nvSpPr>
        <p:spPr>
          <a:xfrm>
            <a:off x="833346" y="1669723"/>
            <a:ext cx="4407248" cy="4524315"/>
          </a:xfrm>
          <a:prstGeom prst="rect">
            <a:avLst/>
          </a:prstGeom>
          <a:noFill/>
        </p:spPr>
        <p:txBody>
          <a:bodyPr wrap="square" rtlCol="0">
            <a:spAutoFit/>
          </a:bodyPr>
          <a:lstStyle/>
          <a:p>
            <a:pPr marL="285750" indent="-285750">
              <a:buFont typeface="Wingdings" panose="05000000000000000000" pitchFamily="2" charset="2"/>
              <a:buChar char="§"/>
            </a:pPr>
            <a:r>
              <a:rPr lang="en-US" dirty="0">
                <a:solidFill>
                  <a:schemeClr val="bg1"/>
                </a:solidFill>
              </a:rPr>
              <a:t>2013 had the highest revenue at 9.72M.</a:t>
            </a:r>
          </a:p>
          <a:p>
            <a:pPr marL="285750" indent="-285750">
              <a:buFont typeface="Wingdings" panose="05000000000000000000" pitchFamily="2" charset="2"/>
              <a:buChar char="§"/>
            </a:pPr>
            <a:r>
              <a:rPr lang="en-US" dirty="0">
                <a:solidFill>
                  <a:schemeClr val="bg1"/>
                </a:solidFill>
              </a:rPr>
              <a:t>If we observed the monthly insights of the sales are at their peak in June, July &amp; August and are low in September, March &amp;  April. Amazon can come up with some good discount and offers to generate high Revenue.</a:t>
            </a:r>
          </a:p>
          <a:p>
            <a:pPr marL="285750" indent="-285750">
              <a:buFont typeface="Wingdings" panose="05000000000000000000" pitchFamily="2" charset="2"/>
              <a:buChar char="§"/>
            </a:pPr>
            <a:r>
              <a:rPr lang="en-US" dirty="0">
                <a:solidFill>
                  <a:schemeClr val="bg1"/>
                </a:solidFill>
              </a:rPr>
              <a:t>The sales for the Honduras are highest among all countries and lowest in The Gambia.</a:t>
            </a:r>
          </a:p>
          <a:p>
            <a:pPr marL="285750" indent="-285750">
              <a:buFont typeface="Wingdings" panose="05000000000000000000" pitchFamily="2" charset="2"/>
              <a:buChar char="§"/>
            </a:pPr>
            <a:r>
              <a:rPr lang="en-US" dirty="0">
                <a:solidFill>
                  <a:schemeClr val="bg1"/>
                </a:solidFill>
              </a:rPr>
              <a:t>The cosmetics &amp; office appliances are the highest selling products in domestic and international markets.</a:t>
            </a:r>
          </a:p>
          <a:p>
            <a:endParaRPr lang="en-US" dirty="0">
              <a:solidFill>
                <a:schemeClr val="bg1"/>
              </a:solidFill>
            </a:endParaRPr>
          </a:p>
          <a:p>
            <a:endParaRPr lang="en-US" dirty="0">
              <a:solidFill>
                <a:schemeClr val="bg1"/>
              </a:solidFill>
            </a:endParaRPr>
          </a:p>
          <a:p>
            <a:endParaRPr lang="en-IN" dirty="0">
              <a:solidFill>
                <a:schemeClr val="bg1"/>
              </a:solidFill>
            </a:endParaRPr>
          </a:p>
        </p:txBody>
      </p:sp>
      <p:sp>
        <p:nvSpPr>
          <p:cNvPr id="6" name="Slide Number Placeholder 5">
            <a:extLst>
              <a:ext uri="{FF2B5EF4-FFF2-40B4-BE49-F238E27FC236}">
                <a16:creationId xmlns:a16="http://schemas.microsoft.com/office/drawing/2014/main" id="{5F17E45E-8A26-B444-99DF-5BF63BA369A7}"/>
              </a:ext>
            </a:extLst>
          </p:cNvPr>
          <p:cNvSpPr>
            <a:spLocks noGrp="1"/>
          </p:cNvSpPr>
          <p:nvPr>
            <p:ph type="sldNum" sz="quarter" idx="12"/>
          </p:nvPr>
        </p:nvSpPr>
        <p:spPr/>
        <p:txBody>
          <a:bodyPr/>
          <a:lstStyle/>
          <a:p>
            <a:fld id="{3A98EE3D-8CD1-4C3F-BD1C-C98C9596463C}" type="slidenum">
              <a:rPr lang="en-US" smtClean="0"/>
              <a:t>16</a:t>
            </a:fld>
            <a:endParaRPr lang="en-US" dirty="0"/>
          </a:p>
        </p:txBody>
      </p:sp>
      <p:sp>
        <p:nvSpPr>
          <p:cNvPr id="7" name="Footer Placeholder 2">
            <a:extLst>
              <a:ext uri="{FF2B5EF4-FFF2-40B4-BE49-F238E27FC236}">
                <a16:creationId xmlns:a16="http://schemas.microsoft.com/office/drawing/2014/main" id="{9031ECD6-AE6F-A6CE-2892-09F175D15A25}"/>
              </a:ext>
            </a:extLst>
          </p:cNvPr>
          <p:cNvSpPr txBox="1">
            <a:spLocks/>
          </p:cNvSpPr>
          <p:nvPr/>
        </p:nvSpPr>
        <p:spPr>
          <a:xfrm>
            <a:off x="8462185" y="6515893"/>
            <a:ext cx="681826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bg1"/>
                </a:solidFill>
              </a:rPr>
              <a:t>Presented By Susmita Khanra</a:t>
            </a:r>
          </a:p>
        </p:txBody>
      </p:sp>
    </p:spTree>
    <p:extLst>
      <p:ext uri="{BB962C8B-B14F-4D97-AF65-F5344CB8AC3E}">
        <p14:creationId xmlns:p14="http://schemas.microsoft.com/office/powerpoint/2010/main" val="16003146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D9E47F-41E0-4FE3-891C-B53FBC82D7F3}"/>
              </a:ext>
            </a:extLst>
          </p:cNvPr>
          <p:cNvSpPr>
            <a:spLocks noGrp="1"/>
          </p:cNvSpPr>
          <p:nvPr>
            <p:ph type="title"/>
          </p:nvPr>
        </p:nvSpPr>
        <p:spPr>
          <a:xfrm>
            <a:off x="942162" y="2240749"/>
            <a:ext cx="4534616" cy="910492"/>
          </a:xfrm>
        </p:spPr>
        <p:txBody>
          <a:bodyPr>
            <a:noAutofit/>
          </a:bodyPr>
          <a:lstStyle/>
          <a:p>
            <a:r>
              <a:rPr lang="en-US" sz="7200" dirty="0"/>
              <a:t>Thank You</a:t>
            </a:r>
          </a:p>
        </p:txBody>
      </p:sp>
      <p:pic>
        <p:nvPicPr>
          <p:cNvPr id="11" name="Picture Placeholder 10">
            <a:extLst>
              <a:ext uri="{FF2B5EF4-FFF2-40B4-BE49-F238E27FC236}">
                <a16:creationId xmlns:a16="http://schemas.microsoft.com/office/drawing/2014/main" id="{B0B86B06-F4A6-2643-966F-7B41DA43C0B2}"/>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p:pic>
      <p:sp>
        <p:nvSpPr>
          <p:cNvPr id="2" name="Footer Placeholder 1">
            <a:extLst>
              <a:ext uri="{FF2B5EF4-FFF2-40B4-BE49-F238E27FC236}">
                <a16:creationId xmlns:a16="http://schemas.microsoft.com/office/drawing/2014/main" id="{8B09A669-6BCE-1AEF-5BBF-98A386EA51F5}"/>
              </a:ext>
            </a:extLst>
          </p:cNvPr>
          <p:cNvSpPr>
            <a:spLocks noGrp="1"/>
          </p:cNvSpPr>
          <p:nvPr>
            <p:ph type="ftr" sz="quarter" idx="11"/>
          </p:nvPr>
        </p:nvSpPr>
        <p:spPr/>
        <p:txBody>
          <a:bodyPr/>
          <a:lstStyle/>
          <a:p>
            <a:r>
              <a:rPr lang="en-US"/>
              <a:t>Presented By Susmita Khanra</a:t>
            </a:r>
            <a:endParaRPr lang="en-US" dirty="0"/>
          </a:p>
        </p:txBody>
      </p:sp>
      <p:sp>
        <p:nvSpPr>
          <p:cNvPr id="4" name="Slide Number Placeholder 3">
            <a:extLst>
              <a:ext uri="{FF2B5EF4-FFF2-40B4-BE49-F238E27FC236}">
                <a16:creationId xmlns:a16="http://schemas.microsoft.com/office/drawing/2014/main" id="{DE2CDF09-7411-8BCB-E5F3-24AA1A4C544A}"/>
              </a:ext>
            </a:extLst>
          </p:cNvPr>
          <p:cNvSpPr>
            <a:spLocks noGrp="1"/>
          </p:cNvSpPr>
          <p:nvPr>
            <p:ph type="sldNum" sz="quarter" idx="12"/>
          </p:nvPr>
        </p:nvSpPr>
        <p:spPr/>
        <p:txBody>
          <a:bodyPr/>
          <a:lstStyle/>
          <a:p>
            <a:fld id="{3A98EE3D-8CD1-4C3F-BD1C-C98C9596463C}" type="slidenum">
              <a:rPr lang="en-US" smtClean="0"/>
              <a:t>17</a:t>
            </a:fld>
            <a:endParaRPr lang="en-US" dirty="0"/>
          </a:p>
        </p:txBody>
      </p:sp>
      <p:sp>
        <p:nvSpPr>
          <p:cNvPr id="5" name="Footer Placeholder 2">
            <a:extLst>
              <a:ext uri="{FF2B5EF4-FFF2-40B4-BE49-F238E27FC236}">
                <a16:creationId xmlns:a16="http://schemas.microsoft.com/office/drawing/2014/main" id="{E26D616E-AA24-EA1D-9906-444D1A8EAEAF}"/>
              </a:ext>
            </a:extLst>
          </p:cNvPr>
          <p:cNvSpPr txBox="1">
            <a:spLocks/>
          </p:cNvSpPr>
          <p:nvPr/>
        </p:nvSpPr>
        <p:spPr>
          <a:xfrm>
            <a:off x="7242985" y="6446838"/>
            <a:ext cx="681826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bg1"/>
                </a:solidFill>
              </a:rPr>
              <a:t>Presented By Susmita Khanra</a:t>
            </a:r>
          </a:p>
        </p:txBody>
      </p:sp>
      <p:sp>
        <p:nvSpPr>
          <p:cNvPr id="6" name="TextBox 5">
            <a:extLst>
              <a:ext uri="{FF2B5EF4-FFF2-40B4-BE49-F238E27FC236}">
                <a16:creationId xmlns:a16="http://schemas.microsoft.com/office/drawing/2014/main" id="{6EB4831A-5ABA-8B5D-A32C-0CF1D551BAC1}"/>
              </a:ext>
            </a:extLst>
          </p:cNvPr>
          <p:cNvSpPr txBox="1"/>
          <p:nvPr/>
        </p:nvSpPr>
        <p:spPr>
          <a:xfrm>
            <a:off x="942162" y="3628103"/>
            <a:ext cx="3305373" cy="1477328"/>
          </a:xfrm>
          <a:prstGeom prst="rect">
            <a:avLst/>
          </a:prstGeom>
          <a:noFill/>
        </p:spPr>
        <p:txBody>
          <a:bodyPr wrap="square" rtlCol="0">
            <a:spAutoFit/>
          </a:bodyPr>
          <a:lstStyle/>
          <a:p>
            <a:r>
              <a:rPr lang="en-US" sz="1800" dirty="0">
                <a:solidFill>
                  <a:schemeClr val="bg1"/>
                </a:solidFill>
              </a:rPr>
              <a:t>Email ID – </a:t>
            </a:r>
            <a:r>
              <a:rPr lang="en-US" sz="1800" dirty="0">
                <a:solidFill>
                  <a:schemeClr val="bg1"/>
                </a:solidFill>
                <a:hlinkClick r:id="rId4">
                  <a:extLst>
                    <a:ext uri="{A12FA001-AC4F-418D-AE19-62706E023703}">
                      <ahyp:hlinkClr xmlns:ahyp="http://schemas.microsoft.com/office/drawing/2018/hyperlinkcolor" val="tx"/>
                    </a:ext>
                  </a:extLst>
                </a:hlinkClick>
              </a:rPr>
              <a:t>khanrasusmita02@gmail.com</a:t>
            </a:r>
            <a:endParaRPr lang="en-US" sz="1800" dirty="0">
              <a:solidFill>
                <a:schemeClr val="bg1"/>
              </a:solidFill>
            </a:endParaRPr>
          </a:p>
          <a:p>
            <a:r>
              <a:rPr lang="en-US" sz="1800" dirty="0">
                <a:solidFill>
                  <a:schemeClr val="bg1"/>
                </a:solidFill>
              </a:rPr>
              <a:t>LOOKING FOR WORK OPPORTUNITIES</a:t>
            </a:r>
          </a:p>
          <a:p>
            <a:endParaRPr lang="en-IN" dirty="0"/>
          </a:p>
        </p:txBody>
      </p:sp>
    </p:spTree>
    <p:extLst>
      <p:ext uri="{BB962C8B-B14F-4D97-AF65-F5344CB8AC3E}">
        <p14:creationId xmlns:p14="http://schemas.microsoft.com/office/powerpoint/2010/main" val="3642316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94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6A39CFE-F193-9048-BE90-69178B4C33C9}"/>
              </a:ext>
            </a:extLst>
          </p:cNvPr>
          <p:cNvSpPr>
            <a:spLocks noGrp="1"/>
          </p:cNvSpPr>
          <p:nvPr>
            <p:ph type="title"/>
          </p:nvPr>
        </p:nvSpPr>
        <p:spPr/>
        <p:txBody>
          <a:bodyPr>
            <a:normAutofit/>
          </a:bodyPr>
          <a:lstStyle/>
          <a:p>
            <a:r>
              <a:rPr lang="en-US" sz="4000" b="1" dirty="0"/>
              <a:t>Overview</a:t>
            </a:r>
          </a:p>
        </p:txBody>
      </p:sp>
      <p:sp>
        <p:nvSpPr>
          <p:cNvPr id="5" name="Text Placeholder 4">
            <a:extLst>
              <a:ext uri="{FF2B5EF4-FFF2-40B4-BE49-F238E27FC236}">
                <a16:creationId xmlns:a16="http://schemas.microsoft.com/office/drawing/2014/main" id="{32CB5DE7-C0EC-D942-81AE-50AB9E5F55A3}"/>
              </a:ext>
            </a:extLst>
          </p:cNvPr>
          <p:cNvSpPr>
            <a:spLocks noGrp="1"/>
          </p:cNvSpPr>
          <p:nvPr>
            <p:ph type="body" sz="quarter" idx="14"/>
          </p:nvPr>
        </p:nvSpPr>
        <p:spPr/>
        <p:txBody>
          <a:bodyPr>
            <a:normAutofit/>
          </a:bodyPr>
          <a:lstStyle/>
          <a:p>
            <a:r>
              <a:rPr lang="en-US" sz="2400" dirty="0"/>
              <a:t>Introduction</a:t>
            </a:r>
          </a:p>
          <a:p>
            <a:r>
              <a:rPr lang="en-US" sz="2400" dirty="0"/>
              <a:t>Problem Statement</a:t>
            </a:r>
          </a:p>
          <a:p>
            <a:r>
              <a:rPr lang="en-US" sz="2400" dirty="0"/>
              <a:t>Benefits</a:t>
            </a:r>
          </a:p>
          <a:p>
            <a:r>
              <a:rPr lang="en-US" sz="2400" dirty="0"/>
              <a:t>Objectives</a:t>
            </a:r>
          </a:p>
          <a:p>
            <a:r>
              <a:rPr lang="en-US" sz="2400" dirty="0"/>
              <a:t>Dashboard</a:t>
            </a:r>
          </a:p>
          <a:p>
            <a:r>
              <a:rPr lang="en-US" sz="2400" dirty="0"/>
              <a:t>Insights</a:t>
            </a:r>
          </a:p>
          <a:p>
            <a:r>
              <a:rPr lang="en-US" sz="2400" dirty="0"/>
              <a:t>Summary</a:t>
            </a:r>
          </a:p>
          <a:p>
            <a:endParaRPr lang="en-US" dirty="0"/>
          </a:p>
          <a:p>
            <a:endParaRPr lang="en-US" dirty="0"/>
          </a:p>
        </p:txBody>
      </p:sp>
      <p:pic>
        <p:nvPicPr>
          <p:cNvPr id="26" name="Picture Placeholder 25">
            <a:extLst>
              <a:ext uri="{FF2B5EF4-FFF2-40B4-BE49-F238E27FC236}">
                <a16:creationId xmlns:a16="http://schemas.microsoft.com/office/drawing/2014/main" id="{7BB0D9BC-46FF-F44B-953D-31A74B803434}"/>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1" y="9832"/>
            <a:ext cx="5123378" cy="6864485"/>
          </a:xfrm>
        </p:spPr>
      </p:pic>
      <p:pic>
        <p:nvPicPr>
          <p:cNvPr id="2" name="Picture 1">
            <a:extLst>
              <a:ext uri="{FF2B5EF4-FFF2-40B4-BE49-F238E27FC236}">
                <a16:creationId xmlns:a16="http://schemas.microsoft.com/office/drawing/2014/main" id="{48B8BACD-411A-4F13-C8CB-69AA23380B6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46858" y="5523180"/>
            <a:ext cx="1491413" cy="541239"/>
          </a:xfrm>
          <a:prstGeom prst="rect">
            <a:avLst/>
          </a:prstGeom>
          <a:solidFill>
            <a:schemeClr val="bg1"/>
          </a:solidFill>
        </p:spPr>
      </p:pic>
      <p:sp>
        <p:nvSpPr>
          <p:cNvPr id="4" name="Footer Placeholder 3">
            <a:extLst>
              <a:ext uri="{FF2B5EF4-FFF2-40B4-BE49-F238E27FC236}">
                <a16:creationId xmlns:a16="http://schemas.microsoft.com/office/drawing/2014/main" id="{8BAC5F00-552B-0A7B-E308-DE6E9BA44EBE}"/>
              </a:ext>
            </a:extLst>
          </p:cNvPr>
          <p:cNvSpPr>
            <a:spLocks noGrp="1"/>
          </p:cNvSpPr>
          <p:nvPr>
            <p:ph type="ftr" sz="quarter" idx="11"/>
          </p:nvPr>
        </p:nvSpPr>
        <p:spPr>
          <a:xfrm>
            <a:off x="2080504" y="6388601"/>
            <a:ext cx="6818262" cy="365125"/>
          </a:xfrm>
        </p:spPr>
        <p:txBody>
          <a:bodyPr/>
          <a:lstStyle/>
          <a:p>
            <a:r>
              <a:rPr lang="en-US" dirty="0">
                <a:solidFill>
                  <a:schemeClr val="tx1">
                    <a:lumMod val="95000"/>
                    <a:lumOff val="5000"/>
                  </a:schemeClr>
                </a:solidFill>
              </a:rPr>
              <a:t>Presented By Susmita Khanra</a:t>
            </a:r>
          </a:p>
        </p:txBody>
      </p:sp>
      <p:sp>
        <p:nvSpPr>
          <p:cNvPr id="6" name="Slide Number Placeholder 5">
            <a:extLst>
              <a:ext uri="{FF2B5EF4-FFF2-40B4-BE49-F238E27FC236}">
                <a16:creationId xmlns:a16="http://schemas.microsoft.com/office/drawing/2014/main" id="{C003D4A0-CFC5-B297-637B-D823AEB752F5}"/>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12779326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D7F6A80-08DF-8645-A4CD-7D0B49A3BF79}"/>
              </a:ext>
            </a:extLst>
          </p:cNvPr>
          <p:cNvSpPr>
            <a:spLocks noGrp="1"/>
          </p:cNvSpPr>
          <p:nvPr>
            <p:ph type="title"/>
          </p:nvPr>
        </p:nvSpPr>
        <p:spPr>
          <a:xfrm>
            <a:off x="6902113" y="597553"/>
            <a:ext cx="4845068" cy="975279"/>
          </a:xfrm>
        </p:spPr>
        <p:txBody>
          <a:bodyPr>
            <a:normAutofit/>
          </a:bodyPr>
          <a:lstStyle/>
          <a:p>
            <a:r>
              <a:rPr lang="en-US" sz="6000" dirty="0"/>
              <a:t>Introduction</a:t>
            </a:r>
          </a:p>
        </p:txBody>
      </p:sp>
      <p:sp>
        <p:nvSpPr>
          <p:cNvPr id="10" name="Content Placeholder 9">
            <a:extLst>
              <a:ext uri="{FF2B5EF4-FFF2-40B4-BE49-F238E27FC236}">
                <a16:creationId xmlns:a16="http://schemas.microsoft.com/office/drawing/2014/main" id="{5613A2D6-52A2-8C4D-985E-CB4BEE6B29BD}"/>
              </a:ext>
            </a:extLst>
          </p:cNvPr>
          <p:cNvSpPr>
            <a:spLocks noGrp="1"/>
          </p:cNvSpPr>
          <p:nvPr>
            <p:ph idx="1"/>
          </p:nvPr>
        </p:nvSpPr>
        <p:spPr>
          <a:xfrm>
            <a:off x="6096000" y="1818638"/>
            <a:ext cx="5751871" cy="4582162"/>
          </a:xfrm>
        </p:spPr>
        <p:txBody>
          <a:bodyPr>
            <a:normAutofit fontScale="92500" lnSpcReduction="10000"/>
          </a:bodyPr>
          <a:lstStyle/>
          <a:p>
            <a:pPr marL="0" indent="0">
              <a:buNone/>
            </a:pPr>
            <a:r>
              <a:rPr lang="en-US" dirty="0"/>
              <a:t>Amazon, founded by Jeff Bezos in 1994, started as an online bookstore and has since diversified to offer a wide range of products and services. </a:t>
            </a:r>
          </a:p>
          <a:p>
            <a:pPr marL="0" indent="0">
              <a:buNone/>
            </a:pPr>
            <a:r>
              <a:rPr lang="en-US" dirty="0"/>
              <a:t>In the era of digital transformation, Amazon has emerged as a global e-commerce giant, revolutionizing the way consumers shop and businesses operate. </a:t>
            </a:r>
          </a:p>
          <a:p>
            <a:pPr marL="0" indent="0">
              <a:buNone/>
            </a:pPr>
            <a:r>
              <a:rPr lang="en-US" dirty="0"/>
              <a:t>With a vast and diverse product portfolio, extensive geographical reach, and innovative sales channels, Amazon’s sales data offers a rich source of insights into consumer behavior, market trends, and operational efficiency. </a:t>
            </a:r>
          </a:p>
          <a:p>
            <a:pPr marL="0" indent="0">
              <a:buNone/>
            </a:pPr>
            <a:r>
              <a:rPr lang="en-US" dirty="0"/>
              <a:t>This report delves into an extensive analysis of Amazon’s sales data between (2010-2017). By leveraging this data, I aim to uncover significant patterns and trends that can inform strategic decision and enhance business performance.</a:t>
            </a:r>
          </a:p>
          <a:p>
            <a:endParaRPr lang="en-US" dirty="0"/>
          </a:p>
        </p:txBody>
      </p:sp>
      <p:pic>
        <p:nvPicPr>
          <p:cNvPr id="28" name="Picture Placeholder 27">
            <a:extLst>
              <a:ext uri="{FF2B5EF4-FFF2-40B4-BE49-F238E27FC236}">
                <a16:creationId xmlns:a16="http://schemas.microsoft.com/office/drawing/2014/main" id="{9E319FF9-B321-9D4B-AA89-6EFE572936E7}"/>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a:xfrm flipH="1">
            <a:off x="444819" y="597553"/>
            <a:ext cx="6063915" cy="6063915"/>
          </a:xfrm>
        </p:spPr>
      </p:pic>
      <p:pic>
        <p:nvPicPr>
          <p:cNvPr id="3" name="Picture 2">
            <a:extLst>
              <a:ext uri="{FF2B5EF4-FFF2-40B4-BE49-F238E27FC236}">
                <a16:creationId xmlns:a16="http://schemas.microsoft.com/office/drawing/2014/main" id="{3CB72A7A-C5B4-EBB3-A5F3-FD16B8A2108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93016" y="6260447"/>
            <a:ext cx="1654165" cy="497463"/>
          </a:xfrm>
          <a:prstGeom prst="rect">
            <a:avLst/>
          </a:prstGeom>
        </p:spPr>
      </p:pic>
      <p:sp>
        <p:nvSpPr>
          <p:cNvPr id="2" name="Footer Placeholder 1">
            <a:extLst>
              <a:ext uri="{FF2B5EF4-FFF2-40B4-BE49-F238E27FC236}">
                <a16:creationId xmlns:a16="http://schemas.microsoft.com/office/drawing/2014/main" id="{6CAAB04C-3F41-D995-DF0D-D1ACADF0E304}"/>
              </a:ext>
            </a:extLst>
          </p:cNvPr>
          <p:cNvSpPr>
            <a:spLocks noGrp="1"/>
          </p:cNvSpPr>
          <p:nvPr>
            <p:ph type="ftr" sz="quarter" idx="11"/>
          </p:nvPr>
        </p:nvSpPr>
        <p:spPr/>
        <p:txBody>
          <a:bodyPr/>
          <a:lstStyle/>
          <a:p>
            <a:r>
              <a:rPr lang="en-US" dirty="0"/>
              <a:t>Presented By Susmita Khanra</a:t>
            </a:r>
          </a:p>
        </p:txBody>
      </p:sp>
      <p:sp>
        <p:nvSpPr>
          <p:cNvPr id="4" name="Slide Number Placeholder 3">
            <a:extLst>
              <a:ext uri="{FF2B5EF4-FFF2-40B4-BE49-F238E27FC236}">
                <a16:creationId xmlns:a16="http://schemas.microsoft.com/office/drawing/2014/main" id="{9846D829-01C0-2CB1-D22D-2B03228DCFEB}"/>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307285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B51C228-B9D7-6F4B-9504-969693D47FD5}"/>
              </a:ext>
            </a:extLst>
          </p:cNvPr>
          <p:cNvSpPr>
            <a:spLocks noGrp="1"/>
          </p:cNvSpPr>
          <p:nvPr>
            <p:ph type="title"/>
          </p:nvPr>
        </p:nvSpPr>
        <p:spPr>
          <a:xfrm>
            <a:off x="7994377" y="453552"/>
            <a:ext cx="3815484" cy="1858617"/>
          </a:xfrm>
        </p:spPr>
        <p:txBody>
          <a:bodyPr/>
          <a:lstStyle/>
          <a:p>
            <a:r>
              <a:rPr lang="en-US" dirty="0"/>
              <a:t>Problem Statement</a:t>
            </a:r>
          </a:p>
        </p:txBody>
      </p:sp>
      <p:sp>
        <p:nvSpPr>
          <p:cNvPr id="6" name="Content Placeholder 5">
            <a:extLst>
              <a:ext uri="{FF2B5EF4-FFF2-40B4-BE49-F238E27FC236}">
                <a16:creationId xmlns:a16="http://schemas.microsoft.com/office/drawing/2014/main" id="{2DB43733-30CE-AC40-BAAC-BE6530B8EE04}"/>
              </a:ext>
            </a:extLst>
          </p:cNvPr>
          <p:cNvSpPr>
            <a:spLocks noGrp="1"/>
          </p:cNvSpPr>
          <p:nvPr>
            <p:ph idx="1"/>
          </p:nvPr>
        </p:nvSpPr>
        <p:spPr>
          <a:xfrm>
            <a:off x="7813301" y="2605189"/>
            <a:ext cx="3815482" cy="3530139"/>
          </a:xfrm>
        </p:spPr>
        <p:txBody>
          <a:bodyPr>
            <a:normAutofit/>
          </a:bodyPr>
          <a:lstStyle/>
          <a:p>
            <a:pPr algn="l">
              <a:buFont typeface="Wingdings" panose="05000000000000000000" pitchFamily="2" charset="2"/>
              <a:buChar char="§"/>
            </a:pPr>
            <a:r>
              <a:rPr lang="en-US" dirty="0"/>
              <a:t>Sales management today is the most important function in a commercial and business enterprise.</a:t>
            </a:r>
          </a:p>
          <a:p>
            <a:pPr algn="l">
              <a:buFont typeface="Wingdings" panose="05000000000000000000" pitchFamily="2" charset="2"/>
              <a:buChar char="§"/>
            </a:pPr>
            <a:r>
              <a:rPr lang="en-US" dirty="0"/>
              <a:t>Sales management need for improved methods of distribution to reduce cost and to increase profits.</a:t>
            </a:r>
          </a:p>
          <a:p>
            <a:pPr algn="l">
              <a:buFont typeface="Wingdings" panose="05000000000000000000" pitchFamily="2" charset="2"/>
              <a:buChar char="§"/>
            </a:pPr>
            <a:r>
              <a:rPr lang="en-US" dirty="0"/>
              <a:t>Find key metrics and factors and show the meaningful relationships between attributes.</a:t>
            </a:r>
          </a:p>
        </p:txBody>
      </p:sp>
      <p:pic>
        <p:nvPicPr>
          <p:cNvPr id="12" name="Picture Placeholder 11">
            <a:extLst>
              <a:ext uri="{FF2B5EF4-FFF2-40B4-BE49-F238E27FC236}">
                <a16:creationId xmlns:a16="http://schemas.microsoft.com/office/drawing/2014/main" id="{FF84EEF9-99EB-D946-9D26-4C931C143C4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a:xfrm>
            <a:off x="2005781" y="293552"/>
            <a:ext cx="6473693" cy="6156000"/>
          </a:xfrm>
        </p:spPr>
      </p:pic>
      <p:pic>
        <p:nvPicPr>
          <p:cNvPr id="2" name="Picture 1">
            <a:extLst>
              <a:ext uri="{FF2B5EF4-FFF2-40B4-BE49-F238E27FC236}">
                <a16:creationId xmlns:a16="http://schemas.microsoft.com/office/drawing/2014/main" id="{304425E5-0230-9D2E-7E5A-70B8EB94FA3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04206" y="6203335"/>
            <a:ext cx="1505655" cy="492434"/>
          </a:xfrm>
          <a:prstGeom prst="rect">
            <a:avLst/>
          </a:prstGeom>
          <a:solidFill>
            <a:schemeClr val="bg1"/>
          </a:solidFill>
        </p:spPr>
      </p:pic>
      <p:sp>
        <p:nvSpPr>
          <p:cNvPr id="3" name="Footer Placeholder 2">
            <a:extLst>
              <a:ext uri="{FF2B5EF4-FFF2-40B4-BE49-F238E27FC236}">
                <a16:creationId xmlns:a16="http://schemas.microsoft.com/office/drawing/2014/main" id="{26791C99-DBB3-FB7F-5F7B-665BA0DA5870}"/>
              </a:ext>
            </a:extLst>
          </p:cNvPr>
          <p:cNvSpPr>
            <a:spLocks noGrp="1"/>
          </p:cNvSpPr>
          <p:nvPr>
            <p:ph type="ftr" sz="quarter" idx="11"/>
          </p:nvPr>
        </p:nvSpPr>
        <p:spPr/>
        <p:txBody>
          <a:bodyPr/>
          <a:lstStyle/>
          <a:p>
            <a:r>
              <a:rPr lang="en-US"/>
              <a:t>Presented By Susmita Khanra</a:t>
            </a:r>
            <a:endParaRPr lang="en-US" dirty="0"/>
          </a:p>
        </p:txBody>
      </p:sp>
      <p:sp>
        <p:nvSpPr>
          <p:cNvPr id="4" name="Slide Number Placeholder 3">
            <a:extLst>
              <a:ext uri="{FF2B5EF4-FFF2-40B4-BE49-F238E27FC236}">
                <a16:creationId xmlns:a16="http://schemas.microsoft.com/office/drawing/2014/main" id="{D7CB23E5-1EA6-CED3-6D5E-32BE8C2FFB01}"/>
              </a:ext>
            </a:extLst>
          </p:cNvPr>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12839880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12556B-F5FB-4FD7-B7D7-CA0BCE6815FC}"/>
              </a:ext>
            </a:extLst>
          </p:cNvPr>
          <p:cNvSpPr>
            <a:spLocks noGrp="1"/>
          </p:cNvSpPr>
          <p:nvPr>
            <p:ph idx="1"/>
          </p:nvPr>
        </p:nvSpPr>
        <p:spPr>
          <a:xfrm>
            <a:off x="932328" y="4280546"/>
            <a:ext cx="10650071" cy="1791071"/>
          </a:xfrm>
        </p:spPr>
        <p:txBody>
          <a:bodyPr>
            <a:normAutofit lnSpcReduction="10000"/>
          </a:bodyPr>
          <a:lstStyle/>
          <a:p>
            <a:r>
              <a:rPr lang="en-US" dirty="0"/>
              <a:t>Help out to make better business decisions.</a:t>
            </a:r>
          </a:p>
          <a:p>
            <a:r>
              <a:rPr lang="en-US" dirty="0"/>
              <a:t>Help analyze customer trends and satisfaction, which can lead to new and better products and services.</a:t>
            </a:r>
          </a:p>
          <a:p>
            <a:r>
              <a:rPr lang="en-US" dirty="0"/>
              <a:t>Gives better insight of customers base.</a:t>
            </a:r>
          </a:p>
          <a:p>
            <a:r>
              <a:rPr lang="en-US" dirty="0"/>
              <a:t>Helps in easy flow for managing resources.</a:t>
            </a:r>
          </a:p>
        </p:txBody>
      </p:sp>
      <p:sp>
        <p:nvSpPr>
          <p:cNvPr id="2" name="Title 1">
            <a:extLst>
              <a:ext uri="{FF2B5EF4-FFF2-40B4-BE49-F238E27FC236}">
                <a16:creationId xmlns:a16="http://schemas.microsoft.com/office/drawing/2014/main" id="{D5C7A8ED-CA98-4644-AF2D-8C0F21F7EA34}"/>
              </a:ext>
            </a:extLst>
          </p:cNvPr>
          <p:cNvSpPr>
            <a:spLocks noGrp="1"/>
          </p:cNvSpPr>
          <p:nvPr>
            <p:ph type="title"/>
          </p:nvPr>
        </p:nvSpPr>
        <p:spPr/>
        <p:txBody>
          <a:bodyPr>
            <a:noAutofit/>
          </a:bodyPr>
          <a:lstStyle/>
          <a:p>
            <a:pPr algn="ctr"/>
            <a:r>
              <a:rPr lang="en-US" sz="6000" dirty="0"/>
              <a:t>Benefits</a:t>
            </a:r>
          </a:p>
        </p:txBody>
      </p:sp>
      <p:pic>
        <p:nvPicPr>
          <p:cNvPr id="22" name="Picture Placeholder 21">
            <a:extLst>
              <a:ext uri="{FF2B5EF4-FFF2-40B4-BE49-F238E27FC236}">
                <a16:creationId xmlns:a16="http://schemas.microsoft.com/office/drawing/2014/main" id="{B8DEDD93-F6C7-D34E-9469-9FC139224D1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5838" b="25838"/>
          <a:stretch/>
        </p:blipFill>
        <p:spPr>
          <a:xfrm>
            <a:off x="413824" y="483782"/>
            <a:ext cx="11365992" cy="2457856"/>
          </a:xfrm>
        </p:spPr>
      </p:pic>
      <p:sp>
        <p:nvSpPr>
          <p:cNvPr id="4" name="Footer Placeholder 3">
            <a:extLst>
              <a:ext uri="{FF2B5EF4-FFF2-40B4-BE49-F238E27FC236}">
                <a16:creationId xmlns:a16="http://schemas.microsoft.com/office/drawing/2014/main" id="{D3A6E640-2BDF-18FB-5D6C-C1BB7FC40F3B}"/>
              </a:ext>
            </a:extLst>
          </p:cNvPr>
          <p:cNvSpPr>
            <a:spLocks noGrp="1"/>
          </p:cNvSpPr>
          <p:nvPr>
            <p:ph type="ftr" sz="quarter" idx="11"/>
          </p:nvPr>
        </p:nvSpPr>
        <p:spPr/>
        <p:txBody>
          <a:bodyPr/>
          <a:lstStyle/>
          <a:p>
            <a:r>
              <a:rPr lang="en-US" dirty="0">
                <a:solidFill>
                  <a:schemeClr val="tx1">
                    <a:lumMod val="95000"/>
                    <a:lumOff val="5000"/>
                  </a:schemeClr>
                </a:solidFill>
              </a:rPr>
              <a:t>Presented By Susmita Khanra</a:t>
            </a:r>
          </a:p>
        </p:txBody>
      </p:sp>
      <p:sp>
        <p:nvSpPr>
          <p:cNvPr id="5" name="Slide Number Placeholder 4">
            <a:extLst>
              <a:ext uri="{FF2B5EF4-FFF2-40B4-BE49-F238E27FC236}">
                <a16:creationId xmlns:a16="http://schemas.microsoft.com/office/drawing/2014/main" id="{CE273BEB-8011-AE17-D9E3-6FFB4497EBCE}"/>
              </a:ext>
            </a:extLst>
          </p:cNvPr>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1539608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D7F6A80-08DF-8645-A4CD-7D0B49A3BF79}"/>
              </a:ext>
            </a:extLst>
          </p:cNvPr>
          <p:cNvSpPr>
            <a:spLocks noGrp="1"/>
          </p:cNvSpPr>
          <p:nvPr>
            <p:ph type="title"/>
          </p:nvPr>
        </p:nvSpPr>
        <p:spPr>
          <a:xfrm>
            <a:off x="6902113" y="597553"/>
            <a:ext cx="4845068" cy="975279"/>
          </a:xfrm>
        </p:spPr>
        <p:txBody>
          <a:bodyPr>
            <a:normAutofit/>
          </a:bodyPr>
          <a:lstStyle/>
          <a:p>
            <a:r>
              <a:rPr lang="en-US" sz="6000" dirty="0"/>
              <a:t>Objective</a:t>
            </a:r>
          </a:p>
        </p:txBody>
      </p:sp>
      <p:sp>
        <p:nvSpPr>
          <p:cNvPr id="10" name="Content Placeholder 9">
            <a:extLst>
              <a:ext uri="{FF2B5EF4-FFF2-40B4-BE49-F238E27FC236}">
                <a16:creationId xmlns:a16="http://schemas.microsoft.com/office/drawing/2014/main" id="{5613A2D6-52A2-8C4D-985E-CB4BEE6B29BD}"/>
              </a:ext>
            </a:extLst>
          </p:cNvPr>
          <p:cNvSpPr>
            <a:spLocks noGrp="1"/>
          </p:cNvSpPr>
          <p:nvPr>
            <p:ph idx="1"/>
          </p:nvPr>
        </p:nvSpPr>
        <p:spPr>
          <a:xfrm>
            <a:off x="6096000" y="1818638"/>
            <a:ext cx="5751871" cy="4582162"/>
          </a:xfrm>
        </p:spPr>
        <p:txBody>
          <a:bodyPr>
            <a:normAutofit/>
          </a:bodyPr>
          <a:lstStyle/>
          <a:p>
            <a:pPr marL="0" indent="0">
              <a:buNone/>
            </a:pPr>
            <a:r>
              <a:rPr lang="en-US" dirty="0"/>
              <a:t>In the competitive landscape of e-commerce, effective sales management is crucial for optimizing business performance.</a:t>
            </a:r>
          </a:p>
          <a:p>
            <a:pPr marL="0" indent="0">
              <a:buNone/>
            </a:pPr>
            <a:r>
              <a:rPr lang="en-US" dirty="0"/>
              <a:t>This project aims to conduct a comprehensive analysis of Amazon sales data to provide actionable insights for enhancing sales strategies and maximizing profitability.</a:t>
            </a:r>
          </a:p>
          <a:p>
            <a:pPr marL="0" indent="0">
              <a:buNone/>
            </a:pPr>
            <a:r>
              <a:rPr lang="en-US" dirty="0"/>
              <a:t>Through exploratory data analysis of the dataset, the project seeks to uncover tends and patterns related to revenue, sales performance, items sold and sales channel.</a:t>
            </a:r>
          </a:p>
          <a:p>
            <a:pPr marL="0" indent="0">
              <a:buNone/>
            </a:pPr>
            <a:r>
              <a:rPr lang="en-US" dirty="0"/>
              <a:t>The goal is to equip sales management with detailed insights to drive informed decision-making and support strategic business growth.  </a:t>
            </a:r>
          </a:p>
          <a:p>
            <a:endParaRPr lang="en-US" dirty="0"/>
          </a:p>
        </p:txBody>
      </p:sp>
      <p:pic>
        <p:nvPicPr>
          <p:cNvPr id="28" name="Picture Placeholder 27">
            <a:extLst>
              <a:ext uri="{FF2B5EF4-FFF2-40B4-BE49-F238E27FC236}">
                <a16:creationId xmlns:a16="http://schemas.microsoft.com/office/drawing/2014/main" id="{9E319FF9-B321-9D4B-AA89-6EFE572936E7}"/>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a:xfrm flipH="1">
            <a:off x="444819" y="597553"/>
            <a:ext cx="6063915" cy="6063915"/>
          </a:xfrm>
        </p:spPr>
      </p:pic>
      <p:pic>
        <p:nvPicPr>
          <p:cNvPr id="4" name="Picture 3">
            <a:extLst>
              <a:ext uri="{FF2B5EF4-FFF2-40B4-BE49-F238E27FC236}">
                <a16:creationId xmlns:a16="http://schemas.microsoft.com/office/drawing/2014/main" id="{D1E12AF4-11BC-2E94-B33A-2E8073D95E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73032" y="6260447"/>
            <a:ext cx="1374149" cy="401021"/>
          </a:xfrm>
          <a:prstGeom prst="rect">
            <a:avLst/>
          </a:prstGeom>
        </p:spPr>
      </p:pic>
      <p:sp>
        <p:nvSpPr>
          <p:cNvPr id="2" name="Footer Placeholder 1">
            <a:extLst>
              <a:ext uri="{FF2B5EF4-FFF2-40B4-BE49-F238E27FC236}">
                <a16:creationId xmlns:a16="http://schemas.microsoft.com/office/drawing/2014/main" id="{963422DB-8C65-A02E-485C-ECD43A647B67}"/>
              </a:ext>
            </a:extLst>
          </p:cNvPr>
          <p:cNvSpPr>
            <a:spLocks noGrp="1"/>
          </p:cNvSpPr>
          <p:nvPr>
            <p:ph type="ftr" sz="quarter" idx="11"/>
          </p:nvPr>
        </p:nvSpPr>
        <p:spPr/>
        <p:txBody>
          <a:bodyPr/>
          <a:lstStyle/>
          <a:p>
            <a:r>
              <a:rPr lang="en-US"/>
              <a:t>Presented By Susmita Khanra</a:t>
            </a:r>
            <a:endParaRPr lang="en-US" dirty="0"/>
          </a:p>
        </p:txBody>
      </p:sp>
      <p:sp>
        <p:nvSpPr>
          <p:cNvPr id="3" name="Slide Number Placeholder 2">
            <a:extLst>
              <a:ext uri="{FF2B5EF4-FFF2-40B4-BE49-F238E27FC236}">
                <a16:creationId xmlns:a16="http://schemas.microsoft.com/office/drawing/2014/main" id="{33A1E7EB-740C-0B55-AE8D-FD857B60CBEE}"/>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2506749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941500" y="1609159"/>
            <a:ext cx="5154499" cy="3326635"/>
          </a:xfrm>
        </p:spPr>
        <p:txBody>
          <a:bodyPr>
            <a:normAutofit/>
          </a:bodyPr>
          <a:lstStyle/>
          <a:p>
            <a:r>
              <a:rPr lang="en-US" sz="6000" dirty="0"/>
              <a:t>DASHBOARDS AND INSIGHTS</a:t>
            </a:r>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p:pic>
      <p:pic>
        <p:nvPicPr>
          <p:cNvPr id="2" name="Picture 1">
            <a:extLst>
              <a:ext uri="{FF2B5EF4-FFF2-40B4-BE49-F238E27FC236}">
                <a16:creationId xmlns:a16="http://schemas.microsoft.com/office/drawing/2014/main" id="{7E431A37-37F1-5E02-B2C4-34B5250100E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60453" y="5640041"/>
            <a:ext cx="1415559" cy="513711"/>
          </a:xfrm>
          <a:prstGeom prst="rect">
            <a:avLst/>
          </a:prstGeom>
          <a:solidFill>
            <a:schemeClr val="bg1"/>
          </a:solidFill>
        </p:spPr>
      </p:pic>
      <p:sp>
        <p:nvSpPr>
          <p:cNvPr id="4" name="Footer Placeholder 3">
            <a:extLst>
              <a:ext uri="{FF2B5EF4-FFF2-40B4-BE49-F238E27FC236}">
                <a16:creationId xmlns:a16="http://schemas.microsoft.com/office/drawing/2014/main" id="{34D3B9E8-57D7-3E2F-5657-B9740F40F4DB}"/>
              </a:ext>
            </a:extLst>
          </p:cNvPr>
          <p:cNvSpPr>
            <a:spLocks noGrp="1"/>
          </p:cNvSpPr>
          <p:nvPr>
            <p:ph type="ftr" sz="quarter" idx="11"/>
          </p:nvPr>
        </p:nvSpPr>
        <p:spPr/>
        <p:txBody>
          <a:bodyPr/>
          <a:lstStyle/>
          <a:p>
            <a:r>
              <a:rPr lang="en-US" dirty="0">
                <a:solidFill>
                  <a:schemeClr val="tx1">
                    <a:lumMod val="95000"/>
                    <a:lumOff val="5000"/>
                  </a:schemeClr>
                </a:solidFill>
              </a:rPr>
              <a:t>Presented By Susmita Khanra</a:t>
            </a:r>
          </a:p>
        </p:txBody>
      </p:sp>
      <p:sp>
        <p:nvSpPr>
          <p:cNvPr id="5" name="Slide Number Placeholder 4">
            <a:extLst>
              <a:ext uri="{FF2B5EF4-FFF2-40B4-BE49-F238E27FC236}">
                <a16:creationId xmlns:a16="http://schemas.microsoft.com/office/drawing/2014/main" id="{339E9E16-5900-8BD4-74AC-1AFBB8B155D5}"/>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2515330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115AC-F6DD-4765-9553-9296098AFACF}"/>
              </a:ext>
            </a:extLst>
          </p:cNvPr>
          <p:cNvSpPr>
            <a:spLocks noGrp="1"/>
          </p:cNvSpPr>
          <p:nvPr>
            <p:ph type="title"/>
          </p:nvPr>
        </p:nvSpPr>
        <p:spPr>
          <a:xfrm>
            <a:off x="727587" y="510271"/>
            <a:ext cx="10452849" cy="748258"/>
          </a:xfrm>
        </p:spPr>
        <p:txBody>
          <a:bodyPr anchor="ctr">
            <a:normAutofit/>
          </a:bodyPr>
          <a:lstStyle/>
          <a:p>
            <a:pPr algn="ctr"/>
            <a:r>
              <a:rPr lang="en-US" sz="4000" b="1" dirty="0">
                <a:solidFill>
                  <a:srgbClr val="FFFEFF"/>
                </a:solidFill>
              </a:rPr>
              <a:t>Timeline</a:t>
            </a:r>
          </a:p>
        </p:txBody>
      </p:sp>
      <p:pic>
        <p:nvPicPr>
          <p:cNvPr id="7" name="Picture 6">
            <a:extLst>
              <a:ext uri="{FF2B5EF4-FFF2-40B4-BE49-F238E27FC236}">
                <a16:creationId xmlns:a16="http://schemas.microsoft.com/office/drawing/2014/main" id="{2C4016B8-5F27-5932-4A94-2A53D27625C4}"/>
              </a:ext>
            </a:extLst>
          </p:cNvPr>
          <p:cNvPicPr>
            <a:picLocks noChangeAspect="1"/>
          </p:cNvPicPr>
          <p:nvPr/>
        </p:nvPicPr>
        <p:blipFill>
          <a:blip r:embed="rId2"/>
          <a:stretch>
            <a:fillRect/>
          </a:stretch>
        </p:blipFill>
        <p:spPr>
          <a:xfrm>
            <a:off x="383458" y="2458859"/>
            <a:ext cx="11415251" cy="3901678"/>
          </a:xfrm>
          <a:prstGeom prst="rect">
            <a:avLst/>
          </a:prstGeom>
        </p:spPr>
      </p:pic>
      <p:sp>
        <p:nvSpPr>
          <p:cNvPr id="8" name="TextBox 7">
            <a:extLst>
              <a:ext uri="{FF2B5EF4-FFF2-40B4-BE49-F238E27FC236}">
                <a16:creationId xmlns:a16="http://schemas.microsoft.com/office/drawing/2014/main" id="{58EB7815-BA90-629F-C1DA-959140CAB9CA}"/>
              </a:ext>
            </a:extLst>
          </p:cNvPr>
          <p:cNvSpPr txBox="1"/>
          <p:nvPr/>
        </p:nvSpPr>
        <p:spPr>
          <a:xfrm>
            <a:off x="816077" y="1258529"/>
            <a:ext cx="10648336" cy="1200329"/>
          </a:xfrm>
          <a:prstGeom prst="rect">
            <a:avLst/>
          </a:prstGeom>
          <a:noFill/>
        </p:spPr>
        <p:txBody>
          <a:bodyPr wrap="square" rtlCol="0">
            <a:spAutoFit/>
          </a:bodyPr>
          <a:lstStyle/>
          <a:p>
            <a:r>
              <a:rPr lang="en-US" dirty="0">
                <a:solidFill>
                  <a:schemeClr val="bg1"/>
                </a:solidFill>
              </a:rPr>
              <a:t>As observed from the given dataset from year 2010-2017, in the fiscal year of 2014 the Revenue gained is $11.3M and the Profit earned is $3.6M. </a:t>
            </a:r>
          </a:p>
          <a:p>
            <a:r>
              <a:rPr lang="en-US" dirty="0">
                <a:solidFill>
                  <a:schemeClr val="bg1"/>
                </a:solidFill>
              </a:rPr>
              <a:t>On moving further on the timeline, there is a decrease in revenue and profit in 2015 which keeps on decreasing till 2016.</a:t>
            </a:r>
            <a:endParaRPr lang="en-IN" dirty="0">
              <a:solidFill>
                <a:schemeClr val="bg1"/>
              </a:solidFill>
            </a:endParaRPr>
          </a:p>
        </p:txBody>
      </p:sp>
      <p:pic>
        <p:nvPicPr>
          <p:cNvPr id="9" name="Picture 8">
            <a:extLst>
              <a:ext uri="{FF2B5EF4-FFF2-40B4-BE49-F238E27FC236}">
                <a16:creationId xmlns:a16="http://schemas.microsoft.com/office/drawing/2014/main" id="{CFF02B60-AE22-527E-EC8B-462A5CAA5CB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3353" y="6360537"/>
            <a:ext cx="1654165" cy="497463"/>
          </a:xfrm>
          <a:prstGeom prst="rect">
            <a:avLst/>
          </a:prstGeom>
        </p:spPr>
      </p:pic>
      <p:sp>
        <p:nvSpPr>
          <p:cNvPr id="3" name="Footer Placeholder 2">
            <a:extLst>
              <a:ext uri="{FF2B5EF4-FFF2-40B4-BE49-F238E27FC236}">
                <a16:creationId xmlns:a16="http://schemas.microsoft.com/office/drawing/2014/main" id="{9798B065-4046-7D7B-D70E-7B68858F4992}"/>
              </a:ext>
            </a:extLst>
          </p:cNvPr>
          <p:cNvSpPr>
            <a:spLocks noGrp="1"/>
          </p:cNvSpPr>
          <p:nvPr>
            <p:ph type="ftr" sz="quarter" idx="11"/>
          </p:nvPr>
        </p:nvSpPr>
        <p:spPr/>
        <p:txBody>
          <a:bodyPr/>
          <a:lstStyle/>
          <a:p>
            <a:r>
              <a:rPr lang="en-US" dirty="0">
                <a:solidFill>
                  <a:schemeClr val="tx1">
                    <a:lumMod val="95000"/>
                    <a:lumOff val="5000"/>
                  </a:schemeClr>
                </a:solidFill>
              </a:rPr>
              <a:t>Presented By Susmita Khanra</a:t>
            </a:r>
          </a:p>
        </p:txBody>
      </p:sp>
      <p:sp>
        <p:nvSpPr>
          <p:cNvPr id="4" name="Slide Number Placeholder 3">
            <a:extLst>
              <a:ext uri="{FF2B5EF4-FFF2-40B4-BE49-F238E27FC236}">
                <a16:creationId xmlns:a16="http://schemas.microsoft.com/office/drawing/2014/main" id="{BE5E16E5-F882-04D6-F9F5-CD547E295FF6}"/>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492756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C8D45-FD19-C44E-9C71-E67674704498}"/>
              </a:ext>
            </a:extLst>
          </p:cNvPr>
          <p:cNvSpPr>
            <a:spLocks noGrp="1"/>
          </p:cNvSpPr>
          <p:nvPr>
            <p:ph type="title"/>
          </p:nvPr>
        </p:nvSpPr>
        <p:spPr/>
        <p:txBody>
          <a:bodyPr/>
          <a:lstStyle/>
          <a:p>
            <a:r>
              <a:rPr lang="en-US" dirty="0"/>
              <a:t>Key Performance Indicator</a:t>
            </a:r>
          </a:p>
        </p:txBody>
      </p:sp>
      <p:sp>
        <p:nvSpPr>
          <p:cNvPr id="3" name="TextBox 2">
            <a:extLst>
              <a:ext uri="{FF2B5EF4-FFF2-40B4-BE49-F238E27FC236}">
                <a16:creationId xmlns:a16="http://schemas.microsoft.com/office/drawing/2014/main" id="{01174E13-8849-8634-D5E8-ED8197B6D55B}"/>
              </a:ext>
            </a:extLst>
          </p:cNvPr>
          <p:cNvSpPr txBox="1"/>
          <p:nvPr/>
        </p:nvSpPr>
        <p:spPr>
          <a:xfrm>
            <a:off x="6243484" y="1682146"/>
            <a:ext cx="2546554" cy="1107996"/>
          </a:xfrm>
          <a:prstGeom prst="rect">
            <a:avLst/>
          </a:prstGeom>
          <a:noFill/>
        </p:spPr>
        <p:txBody>
          <a:bodyPr wrap="square" rtlCol="0">
            <a:spAutoFit/>
          </a:bodyPr>
          <a:lstStyle/>
          <a:p>
            <a:r>
              <a:rPr lang="en-US" sz="4800" b="1" dirty="0"/>
              <a:t>Revenue</a:t>
            </a:r>
          </a:p>
          <a:p>
            <a:r>
              <a:rPr lang="en-US" b="1" dirty="0"/>
              <a:t>$48.71M</a:t>
            </a:r>
            <a:endParaRPr lang="en-IN" b="1" dirty="0"/>
          </a:p>
        </p:txBody>
      </p:sp>
      <p:sp>
        <p:nvSpPr>
          <p:cNvPr id="7" name="TextBox 6">
            <a:extLst>
              <a:ext uri="{FF2B5EF4-FFF2-40B4-BE49-F238E27FC236}">
                <a16:creationId xmlns:a16="http://schemas.microsoft.com/office/drawing/2014/main" id="{F1DB6249-D125-ECB0-9572-ACCBC402DEF4}"/>
              </a:ext>
            </a:extLst>
          </p:cNvPr>
          <p:cNvSpPr txBox="1"/>
          <p:nvPr/>
        </p:nvSpPr>
        <p:spPr>
          <a:xfrm>
            <a:off x="9094458" y="3989907"/>
            <a:ext cx="2668595" cy="1107996"/>
          </a:xfrm>
          <a:prstGeom prst="rect">
            <a:avLst/>
          </a:prstGeom>
          <a:noFill/>
        </p:spPr>
        <p:txBody>
          <a:bodyPr wrap="square" rtlCol="0">
            <a:spAutoFit/>
          </a:bodyPr>
          <a:lstStyle/>
          <a:p>
            <a:r>
              <a:rPr lang="en-US" sz="4800" b="1" dirty="0"/>
              <a:t>Unit Sold</a:t>
            </a:r>
          </a:p>
          <a:p>
            <a:r>
              <a:rPr lang="en-US" b="1" dirty="0"/>
              <a:t>$159K</a:t>
            </a:r>
            <a:endParaRPr lang="en-IN" b="1" dirty="0"/>
          </a:p>
        </p:txBody>
      </p:sp>
      <p:sp>
        <p:nvSpPr>
          <p:cNvPr id="8" name="TextBox 7">
            <a:extLst>
              <a:ext uri="{FF2B5EF4-FFF2-40B4-BE49-F238E27FC236}">
                <a16:creationId xmlns:a16="http://schemas.microsoft.com/office/drawing/2014/main" id="{5A106217-4AC3-6CA8-D079-F184CA415563}"/>
              </a:ext>
            </a:extLst>
          </p:cNvPr>
          <p:cNvSpPr txBox="1"/>
          <p:nvPr/>
        </p:nvSpPr>
        <p:spPr>
          <a:xfrm>
            <a:off x="5974322" y="3989907"/>
            <a:ext cx="2546554" cy="1107996"/>
          </a:xfrm>
          <a:prstGeom prst="rect">
            <a:avLst/>
          </a:prstGeom>
          <a:noFill/>
        </p:spPr>
        <p:txBody>
          <a:bodyPr wrap="square" rtlCol="0">
            <a:spAutoFit/>
          </a:bodyPr>
          <a:lstStyle/>
          <a:p>
            <a:r>
              <a:rPr lang="en-US" sz="4800" b="1" dirty="0"/>
              <a:t>Sales</a:t>
            </a:r>
          </a:p>
          <a:p>
            <a:r>
              <a:rPr lang="en-US" b="1" dirty="0"/>
              <a:t>$34.33M</a:t>
            </a:r>
            <a:endParaRPr lang="en-IN" b="1" dirty="0"/>
          </a:p>
        </p:txBody>
      </p:sp>
      <p:sp>
        <p:nvSpPr>
          <p:cNvPr id="9" name="TextBox 8">
            <a:extLst>
              <a:ext uri="{FF2B5EF4-FFF2-40B4-BE49-F238E27FC236}">
                <a16:creationId xmlns:a16="http://schemas.microsoft.com/office/drawing/2014/main" id="{E5983445-48FC-05C2-79D6-91DD0F6CE871}"/>
              </a:ext>
            </a:extLst>
          </p:cNvPr>
          <p:cNvSpPr txBox="1"/>
          <p:nvPr/>
        </p:nvSpPr>
        <p:spPr>
          <a:xfrm>
            <a:off x="9094458" y="1682146"/>
            <a:ext cx="2546554" cy="1107996"/>
          </a:xfrm>
          <a:prstGeom prst="rect">
            <a:avLst/>
          </a:prstGeom>
          <a:noFill/>
        </p:spPr>
        <p:txBody>
          <a:bodyPr wrap="square" rtlCol="0">
            <a:spAutoFit/>
          </a:bodyPr>
          <a:lstStyle/>
          <a:p>
            <a:r>
              <a:rPr lang="en-US" sz="4800" b="1" dirty="0"/>
              <a:t>Profit</a:t>
            </a:r>
          </a:p>
          <a:p>
            <a:r>
              <a:rPr lang="en-US" b="1" dirty="0"/>
              <a:t>$14.37M</a:t>
            </a:r>
            <a:endParaRPr lang="en-IN" b="1" dirty="0"/>
          </a:p>
        </p:txBody>
      </p:sp>
      <p:pic>
        <p:nvPicPr>
          <p:cNvPr id="10" name="Picture 9">
            <a:extLst>
              <a:ext uri="{FF2B5EF4-FFF2-40B4-BE49-F238E27FC236}">
                <a16:creationId xmlns:a16="http://schemas.microsoft.com/office/drawing/2014/main" id="{F984FECA-F1BE-C1EB-03BE-638DFB06E11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08888" y="6048936"/>
            <a:ext cx="1654165" cy="497463"/>
          </a:xfrm>
          <a:prstGeom prst="rect">
            <a:avLst/>
          </a:prstGeom>
        </p:spPr>
      </p:pic>
      <p:sp>
        <p:nvSpPr>
          <p:cNvPr id="4" name="Slide Number Placeholder 3">
            <a:extLst>
              <a:ext uri="{FF2B5EF4-FFF2-40B4-BE49-F238E27FC236}">
                <a16:creationId xmlns:a16="http://schemas.microsoft.com/office/drawing/2014/main" id="{EBC0EC56-78F3-BDEF-E8A8-04548D4F18E0}"/>
              </a:ext>
            </a:extLst>
          </p:cNvPr>
          <p:cNvSpPr>
            <a:spLocks noGrp="1"/>
          </p:cNvSpPr>
          <p:nvPr>
            <p:ph type="sldNum" sz="quarter" idx="12"/>
          </p:nvPr>
        </p:nvSpPr>
        <p:spPr/>
        <p:txBody>
          <a:bodyPr/>
          <a:lstStyle/>
          <a:p>
            <a:fld id="{3A98EE3D-8CD1-4C3F-BD1C-C98C9596463C}" type="slidenum">
              <a:rPr lang="en-US" smtClean="0"/>
              <a:t>9</a:t>
            </a:fld>
            <a:endParaRPr lang="en-US" dirty="0"/>
          </a:p>
        </p:txBody>
      </p:sp>
      <p:sp>
        <p:nvSpPr>
          <p:cNvPr id="5" name="Footer Placeholder 2">
            <a:extLst>
              <a:ext uri="{FF2B5EF4-FFF2-40B4-BE49-F238E27FC236}">
                <a16:creationId xmlns:a16="http://schemas.microsoft.com/office/drawing/2014/main" id="{10F09552-22EA-8A1C-024C-9D4B3EBBF3CD}"/>
              </a:ext>
            </a:extLst>
          </p:cNvPr>
          <p:cNvSpPr txBox="1">
            <a:spLocks/>
          </p:cNvSpPr>
          <p:nvPr/>
        </p:nvSpPr>
        <p:spPr>
          <a:xfrm>
            <a:off x="1016610" y="6446837"/>
            <a:ext cx="6818262"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300" dirty="0">
                <a:solidFill>
                  <a:schemeClr val="bg2"/>
                </a:solidFill>
              </a:rPr>
              <a:t>Presented By Susmita Khanra</a:t>
            </a:r>
          </a:p>
        </p:txBody>
      </p:sp>
    </p:spTree>
    <p:extLst>
      <p:ext uri="{BB962C8B-B14F-4D97-AF65-F5344CB8AC3E}">
        <p14:creationId xmlns:p14="http://schemas.microsoft.com/office/powerpoint/2010/main" val="1315040610"/>
      </p:ext>
    </p:extLst>
  </p:cSld>
  <p:clrMapOvr>
    <a:masterClrMapping/>
  </p:clrMapOvr>
</p:sld>
</file>

<file path=ppt/theme/theme1.xml><?xml version="1.0" encoding="utf-8"?>
<a:theme xmlns:a="http://schemas.openxmlformats.org/drawingml/2006/main" name="RetrospectVTI">
  <a:themeElements>
    <a:clrScheme name="GOLD AND SILVER">
      <a:dk1>
        <a:srgbClr val="000000"/>
      </a:dk1>
      <a:lt1>
        <a:srgbClr val="FFFFFF"/>
      </a:lt1>
      <a:dk2>
        <a:srgbClr val="464646"/>
      </a:dk2>
      <a:lt2>
        <a:srgbClr val="FFFFFF"/>
      </a:lt2>
      <a:accent1>
        <a:srgbClr val="C4AE75"/>
      </a:accent1>
      <a:accent2>
        <a:srgbClr val="A9A9A9"/>
      </a:accent2>
      <a:accent3>
        <a:srgbClr val="5E5E5E"/>
      </a:accent3>
      <a:accent4>
        <a:srgbClr val="424242"/>
      </a:accent4>
      <a:accent5>
        <a:srgbClr val="212121"/>
      </a:accent5>
      <a:accent6>
        <a:srgbClr val="D5D5D5"/>
      </a:accent6>
      <a:hlink>
        <a:srgbClr val="C1AA73"/>
      </a:hlink>
      <a:folHlink>
        <a:srgbClr val="797979"/>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Conference" id="{B1388269-6A25-4F35-91BE-E59A597AB25F}" vid="{EA621A8F-389C-4766-B7E5-1B2B7E9ADD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Geometric conference presentation</Template>
  <TotalTime>1233</TotalTime>
  <Words>1050</Words>
  <Application>Microsoft Office PowerPoint</Application>
  <PresentationFormat>Widescreen</PresentationFormat>
  <Paragraphs>105</Paragraphs>
  <Slides>17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Garamond</vt:lpstr>
      <vt:lpstr>Wingdings</vt:lpstr>
      <vt:lpstr>RetrospectVTI</vt:lpstr>
      <vt:lpstr>Sales Data Report</vt:lpstr>
      <vt:lpstr>Overview</vt:lpstr>
      <vt:lpstr>Introduction</vt:lpstr>
      <vt:lpstr>Problem Statement</vt:lpstr>
      <vt:lpstr>Benefits</vt:lpstr>
      <vt:lpstr>Objective</vt:lpstr>
      <vt:lpstr>DASHBOARDS AND INSIGHTS</vt:lpstr>
      <vt:lpstr>Timeline</vt:lpstr>
      <vt:lpstr>Key Performance Indicator</vt:lpstr>
      <vt:lpstr>History</vt:lpstr>
      <vt:lpstr>Insights</vt:lpstr>
      <vt:lpstr>Year – Wise Sales Analysis </vt:lpstr>
      <vt:lpstr>Insights</vt:lpstr>
      <vt:lpstr>Month – Wise Sales Analysis </vt:lpstr>
      <vt:lpstr>Insights</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Susmita Khanra</dc:creator>
  <cp:lastModifiedBy>Susmita Khanra</cp:lastModifiedBy>
  <cp:revision>11</cp:revision>
  <dcterms:created xsi:type="dcterms:W3CDTF">2024-08-04T05:55:14Z</dcterms:created>
  <dcterms:modified xsi:type="dcterms:W3CDTF">2024-08-14T05:01:02Z</dcterms:modified>
</cp:coreProperties>
</file>

<file path=docProps/thumbnail.jpeg>
</file>